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71" r:id="rId2"/>
    <p:sldMasterId id="2147483683" r:id="rId3"/>
    <p:sldMasterId id="2147483695" r:id="rId4"/>
    <p:sldMasterId id="2147483707" r:id="rId5"/>
  </p:sldMasterIdLst>
  <p:notesMasterIdLst>
    <p:notesMasterId r:id="rId171"/>
  </p:notesMasterIdLst>
  <p:sldIdLst>
    <p:sldId id="257" r:id="rId6"/>
    <p:sldId id="258" r:id="rId7"/>
    <p:sldId id="259" r:id="rId8"/>
    <p:sldId id="260" r:id="rId9"/>
    <p:sldId id="261" r:id="rId10"/>
    <p:sldId id="262" r:id="rId11"/>
    <p:sldId id="263" r:id="rId12"/>
    <p:sldId id="265" r:id="rId13"/>
    <p:sldId id="266" r:id="rId14"/>
    <p:sldId id="267" r:id="rId15"/>
    <p:sldId id="270" r:id="rId16"/>
    <p:sldId id="280" r:id="rId17"/>
    <p:sldId id="283" r:id="rId18"/>
    <p:sldId id="286" r:id="rId19"/>
    <p:sldId id="289" r:id="rId20"/>
    <p:sldId id="292" r:id="rId21"/>
    <p:sldId id="295" r:id="rId22"/>
    <p:sldId id="298" r:id="rId23"/>
    <p:sldId id="301" r:id="rId24"/>
    <p:sldId id="304" r:id="rId25"/>
    <p:sldId id="307" r:id="rId26"/>
    <p:sldId id="310" r:id="rId27"/>
    <p:sldId id="313" r:id="rId28"/>
    <p:sldId id="316" r:id="rId29"/>
    <p:sldId id="319" r:id="rId30"/>
    <p:sldId id="322" r:id="rId31"/>
    <p:sldId id="325" r:id="rId32"/>
    <p:sldId id="328" r:id="rId33"/>
    <p:sldId id="331" r:id="rId34"/>
    <p:sldId id="334" r:id="rId35"/>
    <p:sldId id="337" r:id="rId36"/>
    <p:sldId id="340" r:id="rId37"/>
    <p:sldId id="343" r:id="rId38"/>
    <p:sldId id="346" r:id="rId39"/>
    <p:sldId id="349" r:id="rId40"/>
    <p:sldId id="352" r:id="rId41"/>
    <p:sldId id="355" r:id="rId42"/>
    <p:sldId id="358" r:id="rId43"/>
    <p:sldId id="361" r:id="rId44"/>
    <p:sldId id="364" r:id="rId45"/>
    <p:sldId id="367" r:id="rId46"/>
    <p:sldId id="370" r:id="rId47"/>
    <p:sldId id="373" r:id="rId48"/>
    <p:sldId id="376" r:id="rId49"/>
    <p:sldId id="379" r:id="rId50"/>
    <p:sldId id="382" r:id="rId51"/>
    <p:sldId id="385" r:id="rId52"/>
    <p:sldId id="388" r:id="rId53"/>
    <p:sldId id="391" r:id="rId54"/>
    <p:sldId id="394" r:id="rId55"/>
    <p:sldId id="397" r:id="rId56"/>
    <p:sldId id="400" r:id="rId57"/>
    <p:sldId id="403" r:id="rId58"/>
    <p:sldId id="406" r:id="rId59"/>
    <p:sldId id="409" r:id="rId60"/>
    <p:sldId id="410" r:id="rId61"/>
    <p:sldId id="411" r:id="rId62"/>
    <p:sldId id="412" r:id="rId63"/>
    <p:sldId id="413" r:id="rId64"/>
    <p:sldId id="414" r:id="rId65"/>
    <p:sldId id="415" r:id="rId66"/>
    <p:sldId id="416" r:id="rId67"/>
    <p:sldId id="417" r:id="rId68"/>
    <p:sldId id="418" r:id="rId69"/>
    <p:sldId id="419" r:id="rId70"/>
    <p:sldId id="269" r:id="rId71"/>
    <p:sldId id="420" r:id="rId72"/>
    <p:sldId id="421" r:id="rId73"/>
    <p:sldId id="422" r:id="rId74"/>
    <p:sldId id="423" r:id="rId75"/>
    <p:sldId id="424" r:id="rId76"/>
    <p:sldId id="425" r:id="rId77"/>
    <p:sldId id="426" r:id="rId78"/>
    <p:sldId id="427" r:id="rId79"/>
    <p:sldId id="428" r:id="rId80"/>
    <p:sldId id="429" r:id="rId81"/>
    <p:sldId id="430" r:id="rId82"/>
    <p:sldId id="431" r:id="rId83"/>
    <p:sldId id="432" r:id="rId84"/>
    <p:sldId id="433" r:id="rId85"/>
    <p:sldId id="434" r:id="rId86"/>
    <p:sldId id="435" r:id="rId87"/>
    <p:sldId id="436" r:id="rId88"/>
    <p:sldId id="437" r:id="rId89"/>
    <p:sldId id="438" r:id="rId90"/>
    <p:sldId id="439" r:id="rId91"/>
    <p:sldId id="440" r:id="rId92"/>
    <p:sldId id="441" r:id="rId93"/>
    <p:sldId id="442" r:id="rId94"/>
    <p:sldId id="443" r:id="rId95"/>
    <p:sldId id="444" r:id="rId96"/>
    <p:sldId id="445" r:id="rId97"/>
    <p:sldId id="446" r:id="rId98"/>
    <p:sldId id="447" r:id="rId99"/>
    <p:sldId id="448" r:id="rId100"/>
    <p:sldId id="449" r:id="rId101"/>
    <p:sldId id="450" r:id="rId102"/>
    <p:sldId id="451" r:id="rId103"/>
    <p:sldId id="452" r:id="rId104"/>
    <p:sldId id="453" r:id="rId105"/>
    <p:sldId id="454" r:id="rId106"/>
    <p:sldId id="455" r:id="rId107"/>
    <p:sldId id="456" r:id="rId108"/>
    <p:sldId id="457" r:id="rId109"/>
    <p:sldId id="458" r:id="rId110"/>
    <p:sldId id="459" r:id="rId111"/>
    <p:sldId id="460" r:id="rId112"/>
    <p:sldId id="461" r:id="rId113"/>
    <p:sldId id="462" r:id="rId114"/>
    <p:sldId id="463" r:id="rId115"/>
    <p:sldId id="464" r:id="rId116"/>
    <p:sldId id="465" r:id="rId117"/>
    <p:sldId id="466" r:id="rId118"/>
    <p:sldId id="467" r:id="rId119"/>
    <p:sldId id="468" r:id="rId120"/>
    <p:sldId id="469" r:id="rId121"/>
    <p:sldId id="470" r:id="rId122"/>
    <p:sldId id="471" r:id="rId123"/>
    <p:sldId id="472" r:id="rId124"/>
    <p:sldId id="473" r:id="rId125"/>
    <p:sldId id="474" r:id="rId126"/>
    <p:sldId id="475" r:id="rId127"/>
    <p:sldId id="476" r:id="rId128"/>
    <p:sldId id="477" r:id="rId129"/>
    <p:sldId id="478" r:id="rId130"/>
    <p:sldId id="479" r:id="rId131"/>
    <p:sldId id="480" r:id="rId132"/>
    <p:sldId id="481" r:id="rId133"/>
    <p:sldId id="482" r:id="rId134"/>
    <p:sldId id="483" r:id="rId135"/>
    <p:sldId id="484" r:id="rId136"/>
    <p:sldId id="485" r:id="rId137"/>
    <p:sldId id="486" r:id="rId138"/>
    <p:sldId id="487" r:id="rId139"/>
    <p:sldId id="488" r:id="rId140"/>
    <p:sldId id="489" r:id="rId141"/>
    <p:sldId id="490" r:id="rId142"/>
    <p:sldId id="491" r:id="rId143"/>
    <p:sldId id="492" r:id="rId144"/>
    <p:sldId id="493" r:id="rId145"/>
    <p:sldId id="494" r:id="rId146"/>
    <p:sldId id="495" r:id="rId147"/>
    <p:sldId id="496" r:id="rId148"/>
    <p:sldId id="497" r:id="rId149"/>
    <p:sldId id="498" r:id="rId150"/>
    <p:sldId id="499" r:id="rId151"/>
    <p:sldId id="500" r:id="rId152"/>
    <p:sldId id="501" r:id="rId153"/>
    <p:sldId id="502" r:id="rId154"/>
    <p:sldId id="503" r:id="rId155"/>
    <p:sldId id="504" r:id="rId156"/>
    <p:sldId id="505" r:id="rId157"/>
    <p:sldId id="506" r:id="rId158"/>
    <p:sldId id="507" r:id="rId159"/>
    <p:sldId id="508" r:id="rId160"/>
    <p:sldId id="509" r:id="rId161"/>
    <p:sldId id="510" r:id="rId162"/>
    <p:sldId id="511" r:id="rId163"/>
    <p:sldId id="512" r:id="rId164"/>
    <p:sldId id="513" r:id="rId165"/>
    <p:sldId id="514" r:id="rId166"/>
    <p:sldId id="515" r:id="rId167"/>
    <p:sldId id="516" r:id="rId168"/>
    <p:sldId id="517" r:id="rId169"/>
    <p:sldId id="518" r:id="rId170"/>
  </p:sldIdLst>
  <p:sldSz cx="9144000" cy="6858000" type="screen4x3"/>
  <p:notesSz cx="6858000" cy="9144000"/>
  <p:custDataLst>
    <p:tags r:id="rId172"/>
  </p:custDataLst>
  <p:defaultTextStyle>
    <a:defPPr>
      <a:defRPr lang="da"/>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975" autoAdjust="0"/>
    <p:restoredTop sz="94660"/>
  </p:normalViewPr>
  <p:slideViewPr>
    <p:cSldViewPr>
      <p:cViewPr varScale="1">
        <p:scale>
          <a:sx n="51" d="100"/>
          <a:sy n="51" d="100"/>
        </p:scale>
        <p:origin x="629" y="38"/>
      </p:cViewPr>
      <p:guideLst>
        <p:guide orient="horz" pos="2160"/>
        <p:guide pos="2880"/>
      </p:guideLst>
    </p:cSldViewPr>
  </p:slideViewPr>
  <p:notesTextViewPr>
    <p:cViewPr>
      <p:scale>
        <a:sx n="1" d="1"/>
        <a:sy n="1" d="1"/>
      </p:scale>
      <p:origin x="0" y="0"/>
    </p:cViewPr>
  </p:notesTextViewPr>
  <p:notesViewPr>
    <p:cSldViewPr>
      <p:cViewPr>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117" Type="http://schemas.openxmlformats.org/officeDocument/2006/relationships/slide" Target="slides/slide112.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slide" Target="slides/slide79.xml"/><Relationship Id="rId89" Type="http://schemas.openxmlformats.org/officeDocument/2006/relationships/slide" Target="slides/slide84.xml"/><Relationship Id="rId112" Type="http://schemas.openxmlformats.org/officeDocument/2006/relationships/slide" Target="slides/slide107.xml"/><Relationship Id="rId133" Type="http://schemas.openxmlformats.org/officeDocument/2006/relationships/slide" Target="slides/slide128.xml"/><Relationship Id="rId138" Type="http://schemas.openxmlformats.org/officeDocument/2006/relationships/slide" Target="slides/slide133.xml"/><Relationship Id="rId154" Type="http://schemas.openxmlformats.org/officeDocument/2006/relationships/slide" Target="slides/slide149.xml"/><Relationship Id="rId159" Type="http://schemas.openxmlformats.org/officeDocument/2006/relationships/slide" Target="slides/slide154.xml"/><Relationship Id="rId175" Type="http://schemas.openxmlformats.org/officeDocument/2006/relationships/theme" Target="theme/theme1.xml"/><Relationship Id="rId170" Type="http://schemas.openxmlformats.org/officeDocument/2006/relationships/slide" Target="slides/slide165.xml"/><Relationship Id="rId16" Type="http://schemas.openxmlformats.org/officeDocument/2006/relationships/slide" Target="slides/slide11.xml"/><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102" Type="http://schemas.openxmlformats.org/officeDocument/2006/relationships/slide" Target="slides/slide97.xml"/><Relationship Id="rId123" Type="http://schemas.openxmlformats.org/officeDocument/2006/relationships/slide" Target="slides/slide118.xml"/><Relationship Id="rId128" Type="http://schemas.openxmlformats.org/officeDocument/2006/relationships/slide" Target="slides/slide123.xml"/><Relationship Id="rId144" Type="http://schemas.openxmlformats.org/officeDocument/2006/relationships/slide" Target="slides/slide139.xml"/><Relationship Id="rId149" Type="http://schemas.openxmlformats.org/officeDocument/2006/relationships/slide" Target="slides/slide144.xml"/><Relationship Id="rId5" Type="http://schemas.openxmlformats.org/officeDocument/2006/relationships/slideMaster" Target="slideMasters/slideMaster5.xml"/><Relationship Id="rId90" Type="http://schemas.openxmlformats.org/officeDocument/2006/relationships/slide" Target="slides/slide85.xml"/><Relationship Id="rId95" Type="http://schemas.openxmlformats.org/officeDocument/2006/relationships/slide" Target="slides/slide90.xml"/><Relationship Id="rId160" Type="http://schemas.openxmlformats.org/officeDocument/2006/relationships/slide" Target="slides/slide155.xml"/><Relationship Id="rId165" Type="http://schemas.openxmlformats.org/officeDocument/2006/relationships/slide" Target="slides/slide160.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113" Type="http://schemas.openxmlformats.org/officeDocument/2006/relationships/slide" Target="slides/slide108.xml"/><Relationship Id="rId118" Type="http://schemas.openxmlformats.org/officeDocument/2006/relationships/slide" Target="slides/slide113.xml"/><Relationship Id="rId134" Type="http://schemas.openxmlformats.org/officeDocument/2006/relationships/slide" Target="slides/slide129.xml"/><Relationship Id="rId139" Type="http://schemas.openxmlformats.org/officeDocument/2006/relationships/slide" Target="slides/slide134.xml"/><Relationship Id="rId80" Type="http://schemas.openxmlformats.org/officeDocument/2006/relationships/slide" Target="slides/slide75.xml"/><Relationship Id="rId85" Type="http://schemas.openxmlformats.org/officeDocument/2006/relationships/slide" Target="slides/slide80.xml"/><Relationship Id="rId150" Type="http://schemas.openxmlformats.org/officeDocument/2006/relationships/slide" Target="slides/slide145.xml"/><Relationship Id="rId155" Type="http://schemas.openxmlformats.org/officeDocument/2006/relationships/slide" Target="slides/slide150.xml"/><Relationship Id="rId171" Type="http://schemas.openxmlformats.org/officeDocument/2006/relationships/notesMaster" Target="notesMasters/notesMaster1.xml"/><Relationship Id="rId176" Type="http://schemas.openxmlformats.org/officeDocument/2006/relationships/tableStyles" Target="tableStyles.xml"/><Relationship Id="rId12" Type="http://schemas.openxmlformats.org/officeDocument/2006/relationships/slide" Target="slides/slide7.xml"/><Relationship Id="rId17" Type="http://schemas.openxmlformats.org/officeDocument/2006/relationships/slide" Target="slides/slide12.xml"/><Relationship Id="rId33" Type="http://schemas.openxmlformats.org/officeDocument/2006/relationships/slide" Target="slides/slide28.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08" Type="http://schemas.openxmlformats.org/officeDocument/2006/relationships/slide" Target="slides/slide103.xml"/><Relationship Id="rId124" Type="http://schemas.openxmlformats.org/officeDocument/2006/relationships/slide" Target="slides/slide119.xml"/><Relationship Id="rId129" Type="http://schemas.openxmlformats.org/officeDocument/2006/relationships/slide" Target="slides/slide124.xml"/><Relationship Id="rId54" Type="http://schemas.openxmlformats.org/officeDocument/2006/relationships/slide" Target="slides/slide49.xml"/><Relationship Id="rId70" Type="http://schemas.openxmlformats.org/officeDocument/2006/relationships/slide" Target="slides/slide65.xml"/><Relationship Id="rId75" Type="http://schemas.openxmlformats.org/officeDocument/2006/relationships/slide" Target="slides/slide70.xml"/><Relationship Id="rId91" Type="http://schemas.openxmlformats.org/officeDocument/2006/relationships/slide" Target="slides/slide86.xml"/><Relationship Id="rId96" Type="http://schemas.openxmlformats.org/officeDocument/2006/relationships/slide" Target="slides/slide91.xml"/><Relationship Id="rId140" Type="http://schemas.openxmlformats.org/officeDocument/2006/relationships/slide" Target="slides/slide135.xml"/><Relationship Id="rId145" Type="http://schemas.openxmlformats.org/officeDocument/2006/relationships/slide" Target="slides/slide140.xml"/><Relationship Id="rId161" Type="http://schemas.openxmlformats.org/officeDocument/2006/relationships/slide" Target="slides/slide156.xml"/><Relationship Id="rId166" Type="http://schemas.openxmlformats.org/officeDocument/2006/relationships/slide" Target="slides/slide161.xml"/><Relationship Id="rId1" Type="http://schemas.openxmlformats.org/officeDocument/2006/relationships/slideMaster" Target="slideMasters/slideMaster1.xml"/><Relationship Id="rId6" Type="http://schemas.openxmlformats.org/officeDocument/2006/relationships/slide" Target="slides/slide1.xml"/><Relationship Id="rId23" Type="http://schemas.openxmlformats.org/officeDocument/2006/relationships/slide" Target="slides/slide18.xml"/><Relationship Id="rId28" Type="http://schemas.openxmlformats.org/officeDocument/2006/relationships/slide" Target="slides/slide23.xml"/><Relationship Id="rId49" Type="http://schemas.openxmlformats.org/officeDocument/2006/relationships/slide" Target="slides/slide44.xml"/><Relationship Id="rId114" Type="http://schemas.openxmlformats.org/officeDocument/2006/relationships/slide" Target="slides/slide109.xml"/><Relationship Id="rId119" Type="http://schemas.openxmlformats.org/officeDocument/2006/relationships/slide" Target="slides/slide114.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slide" Target="slides/slide81.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122" Type="http://schemas.openxmlformats.org/officeDocument/2006/relationships/slide" Target="slides/slide117.xml"/><Relationship Id="rId130" Type="http://schemas.openxmlformats.org/officeDocument/2006/relationships/slide" Target="slides/slide125.xml"/><Relationship Id="rId135" Type="http://schemas.openxmlformats.org/officeDocument/2006/relationships/slide" Target="slides/slide130.xml"/><Relationship Id="rId143" Type="http://schemas.openxmlformats.org/officeDocument/2006/relationships/slide" Target="slides/slide138.xml"/><Relationship Id="rId148" Type="http://schemas.openxmlformats.org/officeDocument/2006/relationships/slide" Target="slides/slide143.xml"/><Relationship Id="rId151" Type="http://schemas.openxmlformats.org/officeDocument/2006/relationships/slide" Target="slides/slide146.xml"/><Relationship Id="rId156" Type="http://schemas.openxmlformats.org/officeDocument/2006/relationships/slide" Target="slides/slide151.xml"/><Relationship Id="rId164" Type="http://schemas.openxmlformats.org/officeDocument/2006/relationships/slide" Target="slides/slide159.xml"/><Relationship Id="rId169" Type="http://schemas.openxmlformats.org/officeDocument/2006/relationships/slide" Target="slides/slide164.xml"/><Relationship Id="rId4" Type="http://schemas.openxmlformats.org/officeDocument/2006/relationships/slideMaster" Target="slideMasters/slideMaster4.xml"/><Relationship Id="rId9" Type="http://schemas.openxmlformats.org/officeDocument/2006/relationships/slide" Target="slides/slide4.xml"/><Relationship Id="rId172" Type="http://schemas.openxmlformats.org/officeDocument/2006/relationships/tags" Target="tags/tag1.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slide" Target="slides/slide10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120" Type="http://schemas.openxmlformats.org/officeDocument/2006/relationships/slide" Target="slides/slide115.xml"/><Relationship Id="rId125" Type="http://schemas.openxmlformats.org/officeDocument/2006/relationships/slide" Target="slides/slide120.xml"/><Relationship Id="rId141" Type="http://schemas.openxmlformats.org/officeDocument/2006/relationships/slide" Target="slides/slide136.xml"/><Relationship Id="rId146" Type="http://schemas.openxmlformats.org/officeDocument/2006/relationships/slide" Target="slides/slide141.xml"/><Relationship Id="rId167" Type="http://schemas.openxmlformats.org/officeDocument/2006/relationships/slide" Target="slides/slide162.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162" Type="http://schemas.openxmlformats.org/officeDocument/2006/relationships/slide" Target="slides/slide157.xml"/><Relationship Id="rId2" Type="http://schemas.openxmlformats.org/officeDocument/2006/relationships/slideMaster" Target="slideMasters/slideMaster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15" Type="http://schemas.openxmlformats.org/officeDocument/2006/relationships/slide" Target="slides/slide110.xml"/><Relationship Id="rId131" Type="http://schemas.openxmlformats.org/officeDocument/2006/relationships/slide" Target="slides/slide126.xml"/><Relationship Id="rId136" Type="http://schemas.openxmlformats.org/officeDocument/2006/relationships/slide" Target="slides/slide131.xml"/><Relationship Id="rId157" Type="http://schemas.openxmlformats.org/officeDocument/2006/relationships/slide" Target="slides/slide152.xml"/><Relationship Id="rId61" Type="http://schemas.openxmlformats.org/officeDocument/2006/relationships/slide" Target="slides/slide56.xml"/><Relationship Id="rId82" Type="http://schemas.openxmlformats.org/officeDocument/2006/relationships/slide" Target="slides/slide77.xml"/><Relationship Id="rId152" Type="http://schemas.openxmlformats.org/officeDocument/2006/relationships/slide" Target="slides/slide147.xml"/><Relationship Id="rId173" Type="http://schemas.openxmlformats.org/officeDocument/2006/relationships/presProps" Target="presProps.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126" Type="http://schemas.openxmlformats.org/officeDocument/2006/relationships/slide" Target="slides/slide121.xml"/><Relationship Id="rId147" Type="http://schemas.openxmlformats.org/officeDocument/2006/relationships/slide" Target="slides/slide142.xml"/><Relationship Id="rId168" Type="http://schemas.openxmlformats.org/officeDocument/2006/relationships/slide" Target="slides/slide163.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121" Type="http://schemas.openxmlformats.org/officeDocument/2006/relationships/slide" Target="slides/slide116.xml"/><Relationship Id="rId142" Type="http://schemas.openxmlformats.org/officeDocument/2006/relationships/slide" Target="slides/slide137.xml"/><Relationship Id="rId163" Type="http://schemas.openxmlformats.org/officeDocument/2006/relationships/slide" Target="slides/slide158.xml"/><Relationship Id="rId3" Type="http://schemas.openxmlformats.org/officeDocument/2006/relationships/slideMaster" Target="slideMasters/slideMaster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116" Type="http://schemas.openxmlformats.org/officeDocument/2006/relationships/slide" Target="slides/slide111.xml"/><Relationship Id="rId137" Type="http://schemas.openxmlformats.org/officeDocument/2006/relationships/slide" Target="slides/slide132.xml"/><Relationship Id="rId158" Type="http://schemas.openxmlformats.org/officeDocument/2006/relationships/slide" Target="slides/slide153.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88" Type="http://schemas.openxmlformats.org/officeDocument/2006/relationships/slide" Target="slides/slide83.xml"/><Relationship Id="rId111" Type="http://schemas.openxmlformats.org/officeDocument/2006/relationships/slide" Target="slides/slide106.xml"/><Relationship Id="rId132" Type="http://schemas.openxmlformats.org/officeDocument/2006/relationships/slide" Target="slides/slide127.xml"/><Relationship Id="rId153" Type="http://schemas.openxmlformats.org/officeDocument/2006/relationships/slide" Target="slides/slide148.xml"/><Relationship Id="rId174" Type="http://schemas.openxmlformats.org/officeDocument/2006/relationships/viewProps" Target="viewProps.xml"/><Relationship Id="rId15" Type="http://schemas.openxmlformats.org/officeDocument/2006/relationships/slide" Target="slides/slide10.xml"/><Relationship Id="rId36" Type="http://schemas.openxmlformats.org/officeDocument/2006/relationships/slide" Target="slides/slide31.xml"/><Relationship Id="rId57" Type="http://schemas.openxmlformats.org/officeDocument/2006/relationships/slide" Target="slides/slide52.xml"/><Relationship Id="rId106" Type="http://schemas.openxmlformats.org/officeDocument/2006/relationships/slide" Target="slides/slide101.xml"/><Relationship Id="rId127" Type="http://schemas.openxmlformats.org/officeDocument/2006/relationships/slide" Target="slides/slide12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3D0D1BF-4234-4438-8204-ECA1B188982B}" type="datetimeFigureOut">
              <a:rPr lang="ko-KR" altLang="en-US" smtClean="0"/>
              <a:t>2023-09-25</a:t>
            </a:fld>
            <a:endParaRPr lang="ko-KR" altLang="en-US"/>
          </a:p>
        </p:txBody>
      </p:sp>
      <p:sp>
        <p:nvSpPr>
          <p:cNvPr id="4" name="슬라이드 이미지 개체 틀 3"/>
          <p:cNvSpPr>
            <a:spLocks noGrp="1" noRot="1" noChangeAspect="1"/>
          </p:cNvSpPr>
          <p:nvPr>
            <p:ph type="sldImg" idx="2"/>
          </p:nvPr>
        </p:nvSpPr>
        <p:spPr>
          <a:xfrm>
            <a:off x="1371600" y="1143000"/>
            <a:ext cx="4114800" cy="3086100"/>
          </a:xfrm>
          <a:prstGeom prst="rect">
            <a:avLst/>
          </a:prstGeom>
          <a:noFill/>
          <a:ln w="12700">
            <a:solidFill>
              <a:prstClr val="black"/>
            </a:solidFill>
          </a:ln>
        </p:spPr>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91EDB54-BF67-40DA-AB6C-EB6B49F53C3B}" type="slidenum">
              <a:rPr lang="ko-KR" altLang="en-US" smtClean="0"/>
              <a:t>‹#›</a:t>
            </a:fld>
            <a:endParaRPr lang="ko-KR" altLang="en-US"/>
          </a:p>
        </p:txBody>
      </p:sp>
    </p:spTree>
    <p:extLst>
      <p:ext uri="{BB962C8B-B14F-4D97-AF65-F5344CB8AC3E}">
        <p14:creationId xmlns:p14="http://schemas.microsoft.com/office/powerpoint/2010/main" val="2762001284"/>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591EDB54-BF67-40DA-AB6C-EB6B49F53C3B}" type="slidenum">
              <a:rPr lang="ko-KR" altLang="en-US" smtClean="0"/>
              <a:t>14</a:t>
            </a:fld>
            <a:endParaRPr lang="ko-KR" altLang="en-US"/>
          </a:p>
        </p:txBody>
      </p:sp>
    </p:spTree>
    <p:extLst>
      <p:ext uri="{BB962C8B-B14F-4D97-AF65-F5344CB8AC3E}">
        <p14:creationId xmlns:p14="http://schemas.microsoft.com/office/powerpoint/2010/main" val="23910909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591EDB54-BF67-40DA-AB6C-EB6B49F53C3B}" type="slidenum">
              <a:rPr lang="ko-KR" altLang="en-US" smtClean="0"/>
              <a:t>16</a:t>
            </a:fld>
            <a:endParaRPr lang="ko-KR" altLang="en-US"/>
          </a:p>
        </p:txBody>
      </p:sp>
    </p:spTree>
    <p:extLst>
      <p:ext uri="{BB962C8B-B14F-4D97-AF65-F5344CB8AC3E}">
        <p14:creationId xmlns:p14="http://schemas.microsoft.com/office/powerpoint/2010/main" val="3579748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4649A64D-2590-4276-B419-970BEAD28F3D}" type="slidenum">
              <a:rPr lang="ko-KR" altLang="en-US" smtClean="0"/>
              <a:t>139</a:t>
            </a:fld>
            <a:endParaRPr lang="ko-KR" altLang="en-US"/>
          </a:p>
        </p:txBody>
      </p:sp>
    </p:spTree>
    <p:extLst>
      <p:ext uri="{BB962C8B-B14F-4D97-AF65-F5344CB8AC3E}">
        <p14:creationId xmlns:p14="http://schemas.microsoft.com/office/powerpoint/2010/main" val="20244936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439F6BD9-3F5C-4E8E-BC76-4FA72C741E6A}" type="slidenum">
              <a:rPr lang="ko-KR" altLang="en-US" smtClean="0"/>
              <a:t>160</a:t>
            </a:fld>
            <a:endParaRPr lang="ko-KR" altLang="en-US"/>
          </a:p>
        </p:txBody>
      </p:sp>
    </p:spTree>
    <p:extLst>
      <p:ext uri="{BB962C8B-B14F-4D97-AF65-F5344CB8AC3E}">
        <p14:creationId xmlns:p14="http://schemas.microsoft.com/office/powerpoint/2010/main" val="35909905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a:t>마스터 제목 스타일 편집</a:t>
            </a:r>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97259308"/>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1009154"/>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810840791"/>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a:t>마스터 제목 스타일 편집</a:t>
            </a:r>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97259308"/>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32312262"/>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62206930"/>
      </p:ext>
    </p:extLst>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923051532"/>
      </p:ext>
    </p:extLst>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35861414"/>
      </p:ext>
    </p:extLst>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563330727"/>
      </p:ext>
    </p:extLst>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590220500"/>
      </p:ext>
    </p:extLst>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487502954"/>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32312262"/>
      </p:ext>
    </p:extLst>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067936192"/>
      </p:ext>
    </p:extLst>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1009154"/>
      </p:ext>
    </p:extLst>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810840791"/>
      </p:ext>
    </p:extLst>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a:t>마스터 제목 스타일 편집</a:t>
            </a:r>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97259308"/>
      </p:ext>
    </p:extLst>
  </p:cSld>
  <p:clrMapOvr>
    <a:masterClrMapping/>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32312262"/>
      </p:ext>
    </p:extLst>
  </p:cSld>
  <p:clrMapOvr>
    <a:masterClrMapping/>
  </p:clrMapOv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62206930"/>
      </p:ext>
    </p:extLst>
  </p:cSld>
  <p:clrMapOvr>
    <a:masterClrMapping/>
  </p:clrMapOv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923051532"/>
      </p:ext>
    </p:extLst>
  </p:cSld>
  <p:clrMapOvr>
    <a:masterClrMapping/>
  </p:clrMapOv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35861414"/>
      </p:ext>
    </p:extLst>
  </p:cSld>
  <p:clrMapOvr>
    <a:masterClrMapping/>
  </p:clrMapOv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563330727"/>
      </p:ext>
    </p:extLst>
  </p:cSld>
  <p:clrMapOvr>
    <a:masterClrMapping/>
  </p:clrMapOvr>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590220500"/>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62206930"/>
      </p:ext>
    </p:extLst>
  </p:cSld>
  <p:clrMapOvr>
    <a:masterClrMapping/>
  </p:clrMapOvr>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487502954"/>
      </p:ext>
    </p:extLst>
  </p:cSld>
  <p:clrMapOvr>
    <a:masterClrMapping/>
  </p:clrMapOvr>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067936192"/>
      </p:ext>
    </p:extLst>
  </p:cSld>
  <p:clrMapOvr>
    <a:masterClrMapping/>
  </p:clrMapOvr>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1009154"/>
      </p:ext>
    </p:extLst>
  </p:cSld>
  <p:clrMapOvr>
    <a:masterClrMapping/>
  </p:clrMapOvr>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810840791"/>
      </p:ext>
    </p:extLst>
  </p:cSld>
  <p:clrMapOvr>
    <a:masterClrMapping/>
  </p:clrMapOvr>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a:t>마스터 제목 스타일 편집</a:t>
            </a:r>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97259308"/>
      </p:ext>
    </p:extLst>
  </p:cSld>
  <p:clrMapOvr>
    <a:masterClrMapping/>
  </p:clrMapOvr>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32312262"/>
      </p:ext>
    </p:extLst>
  </p:cSld>
  <p:clrMapOvr>
    <a:masterClrMapping/>
  </p:clrMapOvr>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62206930"/>
      </p:ext>
    </p:extLst>
  </p:cSld>
  <p:clrMapOvr>
    <a:masterClrMapping/>
  </p:clrMapOvr>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923051532"/>
      </p:ext>
    </p:extLst>
  </p:cSld>
  <p:clrMapOvr>
    <a:masterClrMapping/>
  </p:clrMapOvr>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35861414"/>
      </p:ext>
    </p:extLst>
  </p:cSld>
  <p:clrMapOvr>
    <a:masterClrMapping/>
  </p:clrMapOvr>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563330727"/>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923051532"/>
      </p:ext>
    </p:extLst>
  </p:cSld>
  <p:clrMapOvr>
    <a:masterClrMapping/>
  </p:clrMapOvr>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590220500"/>
      </p:ext>
    </p:extLst>
  </p:cSld>
  <p:clrMapOvr>
    <a:masterClrMapping/>
  </p:clrMapOvr>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487502954"/>
      </p:ext>
    </p:extLst>
  </p:cSld>
  <p:clrMapOvr>
    <a:masterClrMapping/>
  </p:clrMapOvr>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067936192"/>
      </p:ext>
    </p:extLst>
  </p:cSld>
  <p:clrMapOvr>
    <a:masterClrMapping/>
  </p:clrMapOvr>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1009154"/>
      </p:ext>
    </p:extLst>
  </p:cSld>
  <p:clrMapOvr>
    <a:masterClrMapping/>
  </p:clrMapOvr>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810840791"/>
      </p:ext>
    </p:extLst>
  </p:cSld>
  <p:clrMapOvr>
    <a:masterClrMapping/>
  </p:clrMapOvr>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a:t>마스터 제목 스타일 편집</a:t>
            </a:r>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97259308"/>
      </p:ext>
    </p:extLst>
  </p:cSld>
  <p:clrMapOvr>
    <a:masterClrMapping/>
  </p:clrMapOvr>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32312262"/>
      </p:ext>
    </p:extLst>
  </p:cSld>
  <p:clrMapOvr>
    <a:masterClrMapping/>
  </p:clrMapOvr>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62206930"/>
      </p:ext>
    </p:extLst>
  </p:cSld>
  <p:clrMapOvr>
    <a:masterClrMapping/>
  </p:clrMapOvr>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923051532"/>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35861414"/>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35861414"/>
      </p:ext>
    </p:extLst>
  </p:cSld>
  <p:clrMapOvr>
    <a:masterClrMapping/>
  </p:clrMapOvr>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563330727"/>
      </p:ext>
    </p:extLst>
  </p:cSld>
  <p:clrMapOvr>
    <a:masterClrMapping/>
  </p:clrMapOvr>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590220500"/>
      </p:ext>
    </p:extLst>
  </p:cSld>
  <p:clrMapOvr>
    <a:masterClrMapping/>
  </p:clrMapOvr>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487502954"/>
      </p:ext>
    </p:extLst>
  </p:cSld>
  <p:clrMapOvr>
    <a:masterClrMapping/>
  </p:clrMapOvr>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067936192"/>
      </p:ext>
    </p:extLst>
  </p:cSld>
  <p:clrMapOvr>
    <a:masterClrMapping/>
  </p:clrMapOvr>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1009154"/>
      </p:ext>
    </p:extLst>
  </p:cSld>
  <p:clrMapOvr>
    <a:masterClrMapping/>
  </p:clrMapOvr>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810840791"/>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563330727"/>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590220500"/>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487502954"/>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067936192"/>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2711468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defPPr>
              <a:defRPr lang="ko-KR"/>
            </a:defPPr>
            <a:lvl1pPr marL="0" algn="l"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defPPr>
              <a:defRPr lang="ko-KR"/>
            </a:defPPr>
            <a:lvl1pPr marL="0" algn="ct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defPPr>
              <a:defRPr lang="ko-KR"/>
            </a:defPPr>
            <a:lvl1pPr marL="0" algn="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271146837"/>
      </p:ext>
    </p:extLst>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Lst>
  <p:transition/>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defPPr>
              <a:defRPr lang="ko-KR"/>
            </a:defPPr>
            <a:lvl1pPr marL="0" algn="l"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defPPr>
              <a:defRPr lang="ko-KR"/>
            </a:defPPr>
            <a:lvl1pPr marL="0" algn="ct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defPPr>
              <a:defRPr lang="ko-KR"/>
            </a:defPPr>
            <a:lvl1pPr marL="0" algn="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271146837"/>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Lst>
  <p:transition/>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defPPr>
              <a:defRPr lang="ko-KR"/>
            </a:defPPr>
            <a:lvl1pPr marL="0" algn="l"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defPPr>
              <a:defRPr lang="ko-KR"/>
            </a:defPPr>
            <a:lvl1pPr marL="0" algn="ct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defPPr>
              <a:defRPr lang="ko-KR"/>
            </a:defPPr>
            <a:lvl1pPr marL="0" algn="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271146837"/>
      </p:ext>
    </p:extLst>
  </p:cSld>
  <p:clrMap bg1="lt1" tx1="dk1" bg2="lt2" tx2="dk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Lst>
  <p:transition/>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defPPr>
              <a:defRPr lang="ko-KR"/>
            </a:defPPr>
            <a:lvl1pPr marL="0" algn="l"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defPPr>
              <a:defRPr lang="ko-KR"/>
            </a:defPPr>
            <a:lvl1pPr marL="0" algn="ct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defPPr>
              <a:defRPr lang="ko-KR"/>
            </a:defPPr>
            <a:lvl1pPr marL="0" algn="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271146837"/>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Lst>
  <p:transition/>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0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61.png"/></Relationships>
</file>

<file path=ppt/slides/_rels/slide10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02.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62.jpeg"/><Relationship Id="rId1" Type="http://schemas.openxmlformats.org/officeDocument/2006/relationships/slideLayout" Target="../slideLayouts/slideLayout46.xml"/><Relationship Id="rId4" Type="http://schemas.openxmlformats.org/officeDocument/2006/relationships/image" Target="../media/image64.png"/></Relationships>
</file>

<file path=ppt/slides/_rels/slide10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46.xml"/></Relationships>
</file>

<file path=ppt/slides/_rels/slide10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46.xml"/></Relationships>
</file>

<file path=ppt/slides/_rels/slide105.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46.xml"/></Relationships>
</file>

<file path=ppt/slides/_rels/slide10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46.xml"/></Relationships>
</file>

<file path=ppt/slides/_rels/slide10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0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0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68.jpeg"/></Relationships>
</file>

<file path=ppt/slides/_rels/slide1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13.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46.xml"/></Relationships>
</file>

<file path=ppt/slides/_rels/slide114.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46.xml"/></Relationships>
</file>

<file path=ppt/slides/_rels/slide115.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46.xml"/></Relationships>
</file>

<file path=ppt/slides/_rels/slide116.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46.xml"/></Relationships>
</file>

<file path=ppt/slides/_rels/slide117.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46.xml"/></Relationships>
</file>

<file path=ppt/slides/_rels/slide1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jpeg"/><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1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74.jpeg"/></Relationships>
</file>

<file path=ppt/slides/_rels/slide1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24.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46.xml"/></Relationships>
</file>

<file path=ppt/slides/_rels/slide125.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Layout" Target="../slideLayouts/slideLayout46.xml"/></Relationships>
</file>

<file path=ppt/slides/_rels/slide126.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Layout" Target="../slideLayouts/slideLayout46.xml"/></Relationships>
</file>

<file path=ppt/slides/_rels/slide127.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Layout" Target="../slideLayouts/slideLayout46.xml"/></Relationships>
</file>

<file path=ppt/slides/_rels/slide128.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46.xml"/></Relationships>
</file>

<file path=ppt/slides/_rels/slide1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1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80.jpeg"/></Relationships>
</file>

<file path=ppt/slides/_rels/slide1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35.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46.xml"/></Relationships>
</file>

<file path=ppt/slides/_rels/slide136.xml.rels><?xml version="1.0" encoding="UTF-8" standalone="yes"?>
<Relationships xmlns="http://schemas.openxmlformats.org/package/2006/relationships"><Relationship Id="rId2" Type="http://schemas.openxmlformats.org/officeDocument/2006/relationships/image" Target="../media/image82.jpeg"/><Relationship Id="rId1" Type="http://schemas.openxmlformats.org/officeDocument/2006/relationships/slideLayout" Target="../slideLayouts/slideLayout46.xml"/></Relationships>
</file>

<file path=ppt/slides/_rels/slide137.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Layout" Target="../slideLayouts/slideLayout46.xml"/></Relationships>
</file>

<file path=ppt/slides/_rels/slide138.xml.rels><?xml version="1.0" encoding="UTF-8" standalone="yes"?>
<Relationships xmlns="http://schemas.openxmlformats.org/package/2006/relationships"><Relationship Id="rId2" Type="http://schemas.openxmlformats.org/officeDocument/2006/relationships/image" Target="../media/image84.jpeg"/><Relationship Id="rId1" Type="http://schemas.openxmlformats.org/officeDocument/2006/relationships/slideLayout" Target="../slideLayouts/slideLayout46.xml"/></Relationships>
</file>

<file path=ppt/slides/_rels/slide139.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notesSlide" Target="../notesSlides/notesSlide3.xml"/><Relationship Id="rId1" Type="http://schemas.openxmlformats.org/officeDocument/2006/relationships/slideLayout" Target="../slideLayouts/slideLayout46.xml"/></Relationships>
</file>

<file path=ppt/slides/_rels/slide1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4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4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4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4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jpeg"/><Relationship Id="rId1" Type="http://schemas.openxmlformats.org/officeDocument/2006/relationships/slideLayout" Target="../slideLayouts/slideLayout45.xml"/><Relationship Id="rId4" Type="http://schemas.openxmlformats.org/officeDocument/2006/relationships/image" Target="../media/image2.png"/></Relationships>
</file>

<file path=ppt/slides/_rels/slide14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46.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Layout" Target="../slideLayouts/slideLayout46.xml"/></Relationships>
</file>

<file path=ppt/slides/_rels/slide147.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Layout" Target="../slideLayouts/slideLayout46.xml"/></Relationships>
</file>

<file path=ppt/slides/_rels/slide148.xml.rels><?xml version="1.0" encoding="UTF-8" standalone="yes"?>
<Relationships xmlns="http://schemas.openxmlformats.org/package/2006/relationships"><Relationship Id="rId2" Type="http://schemas.openxmlformats.org/officeDocument/2006/relationships/image" Target="../media/image88.jpeg"/><Relationship Id="rId1" Type="http://schemas.openxmlformats.org/officeDocument/2006/relationships/slideLayout" Target="../slideLayouts/slideLayout46.xml"/></Relationships>
</file>

<file path=ppt/slides/_rels/slide149.xml.rels><?xml version="1.0" encoding="UTF-8" standalone="yes"?>
<Relationships xmlns="http://schemas.openxmlformats.org/package/2006/relationships"><Relationship Id="rId2" Type="http://schemas.openxmlformats.org/officeDocument/2006/relationships/image" Target="../media/image89.jpeg"/><Relationship Id="rId1" Type="http://schemas.openxmlformats.org/officeDocument/2006/relationships/slideLayout" Target="../slideLayouts/slideLayout46.xml"/></Relationships>
</file>

<file path=ppt/slides/_rels/slide1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3.xml"/></Relationships>
</file>

<file path=ppt/slides/_rels/slide150.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46.xml"/></Relationships>
</file>

<file path=ppt/slides/_rels/slide15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5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5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5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5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91.jpeg"/></Relationships>
</file>

<file path=ppt/slides/_rels/slide15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57.xml.rels><?xml version="1.0" encoding="UTF-8" standalone="yes"?>
<Relationships xmlns="http://schemas.openxmlformats.org/package/2006/relationships"><Relationship Id="rId2" Type="http://schemas.openxmlformats.org/officeDocument/2006/relationships/image" Target="../media/image92.jpeg"/><Relationship Id="rId1" Type="http://schemas.openxmlformats.org/officeDocument/2006/relationships/slideLayout" Target="../slideLayouts/slideLayout46.xml"/></Relationships>
</file>

<file path=ppt/slides/_rels/slide158.xml.rels><?xml version="1.0" encoding="UTF-8" standalone="yes"?>
<Relationships xmlns="http://schemas.openxmlformats.org/package/2006/relationships"><Relationship Id="rId2" Type="http://schemas.openxmlformats.org/officeDocument/2006/relationships/image" Target="../media/image93.jpeg"/><Relationship Id="rId1" Type="http://schemas.openxmlformats.org/officeDocument/2006/relationships/slideLayout" Target="../slideLayouts/slideLayout46.xml"/></Relationships>
</file>

<file path=ppt/slides/_rels/slide159.xml.rels><?xml version="1.0" encoding="UTF-8" standalone="yes"?>
<Relationships xmlns="http://schemas.openxmlformats.org/package/2006/relationships"><Relationship Id="rId2" Type="http://schemas.openxmlformats.org/officeDocument/2006/relationships/image" Target="../media/image94.jpeg"/><Relationship Id="rId1" Type="http://schemas.openxmlformats.org/officeDocument/2006/relationships/slideLayout" Target="../slideLayouts/slideLayout46.xml"/></Relationships>
</file>

<file path=ppt/slides/_rels/slide1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160.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notesSlide" Target="../notesSlides/notesSlide4.xml"/><Relationship Id="rId1" Type="http://schemas.openxmlformats.org/officeDocument/2006/relationships/slideLayout" Target="../slideLayouts/slideLayout46.xml"/></Relationships>
</file>

<file path=ppt/slides/_rels/slide161.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Layout" Target="../slideLayouts/slideLayout46.xml"/></Relationships>
</file>

<file path=ppt/slides/_rels/slide16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6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6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6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jpeg"/><Relationship Id="rId1" Type="http://schemas.openxmlformats.org/officeDocument/2006/relationships/slideLayout" Target="../slideLayouts/slideLayout23.xml"/><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3.xml"/><Relationship Id="rId4" Type="http://schemas.openxmlformats.org/officeDocument/2006/relationships/image" Target="../media/image5.png"/></Relationships>
</file>

<file path=ppt/slides/_rels/slide2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4.xml"/></Relationships>
</file>

<file path=ppt/slides/_rels/slide26.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4.xml"/></Relationships>
</file>

<file path=ppt/slides/_rels/slide2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4.xml"/></Relationships>
</file>

<file path=ppt/slides/_rels/slide28.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4.xml"/></Relationships>
</file>

<file path=ppt/slides/_rels/slide29.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3.xml"/><Relationship Id="rId4" Type="http://schemas.openxmlformats.org/officeDocument/2006/relationships/image" Target="../media/image5.png"/></Relationships>
</file>

<file path=ppt/slides/_rels/slide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3.xml"/><Relationship Id="rId4" Type="http://schemas.openxmlformats.org/officeDocument/2006/relationships/image" Target="../media/image5.png"/></Relationships>
</file>

<file path=ppt/slides/_rels/slide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3.xml"/><Relationship Id="rId4" Type="http://schemas.openxmlformats.org/officeDocument/2006/relationships/image" Target="../media/image5.png"/></Relationships>
</file>

<file path=ppt/slides/_rels/slide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3.xml"/><Relationship Id="rId4" Type="http://schemas.openxmlformats.org/officeDocument/2006/relationships/image" Target="../media/image5.png"/></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3.jpeg"/><Relationship Id="rId1" Type="http://schemas.openxmlformats.org/officeDocument/2006/relationships/slideLayout" Target="../slideLayouts/slideLayout34.xml"/><Relationship Id="rId4" Type="http://schemas.openxmlformats.org/officeDocument/2006/relationships/image" Target="../media/image2.png"/></Relationships>
</file>

<file path=ppt/slides/_rels/slide3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34.xml"/><Relationship Id="rId4" Type="http://schemas.openxmlformats.org/officeDocument/2006/relationships/image" Target="../media/image5.png"/></Relationships>
</file>

<file path=ppt/slides/_rels/slide36.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35.xml"/></Relationships>
</file>

<file path=ppt/slides/_rels/slide37.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35.xml"/></Relationships>
</file>

<file path=ppt/slides/_rels/slide38.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35.xml"/></Relationships>
</file>

<file path=ppt/slides/_rels/slide39.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35.xml"/></Relationships>
</file>

<file path=ppt/slides/_rels/slide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35.xml"/></Relationships>
</file>

<file path=ppt/slides/_rels/slide4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34.xml"/><Relationship Id="rId4" Type="http://schemas.openxmlformats.org/officeDocument/2006/relationships/image" Target="../media/image5.png"/></Relationships>
</file>

<file path=ppt/slides/_rels/slide4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34.xml"/><Relationship Id="rId4" Type="http://schemas.openxmlformats.org/officeDocument/2006/relationships/image" Target="../media/image5.png"/></Relationships>
</file>

<file path=ppt/slides/_rels/slide4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34.xml"/><Relationship Id="rId4" Type="http://schemas.openxmlformats.org/officeDocument/2006/relationships/image" Target="../media/image5.png"/></Relationships>
</file>

<file path=ppt/slides/_rels/slide4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34.xml"/><Relationship Id="rId4" Type="http://schemas.openxmlformats.org/officeDocument/2006/relationships/image" Target="../media/image5.png"/></Relationships>
</file>

<file path=ppt/slides/_rels/slide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29.jpeg"/></Relationships>
</file>

<file path=ppt/slides/_rels/slide4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47.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46.xml"/></Relationships>
</file>

<file path=ppt/slides/_rels/slide4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46.xml"/></Relationships>
</file>

<file path=ppt/slides/_rels/slide49.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46.xml"/></Relationships>
</file>

<file path=ppt/slides/_rels/slide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46.xml"/></Relationships>
</file>

<file path=ppt/slides/_rels/slide51.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46.xml"/></Relationships>
</file>

<file path=ppt/slides/_rels/slide5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5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5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5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5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36.jpeg"/></Relationships>
</file>

<file path=ppt/slides/_rels/slide5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58.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46.xml"/></Relationships>
</file>

<file path=ppt/slides/_rels/slide59.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46.xml"/></Relationships>
</file>

<file path=ppt/slides/_rels/slide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46.xml"/></Relationships>
</file>

<file path=ppt/slides/_rels/slide61.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46.xml"/></Relationships>
</file>

<file path=ppt/slides/_rels/slide62.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46.xml"/></Relationships>
</file>

<file path=ppt/slides/_rels/slide6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6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6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6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6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42.jpeg"/></Relationships>
</file>

<file path=ppt/slides/_rels/slide6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69.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46.xml"/></Relationships>
</file>

<file path=ppt/slides/_rels/slide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46.xml"/></Relationships>
</file>

<file path=ppt/slides/_rels/slide71.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46.xml"/></Relationships>
</file>

<file path=ppt/slides/_rels/slide72.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46.xml"/></Relationships>
</file>

<file path=ppt/slides/_rels/slide73.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46.xml"/></Relationships>
</file>

<file path=ppt/slides/_rels/slide7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7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7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7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7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48.gif"/></Relationships>
</file>

<file path=ppt/slides/_rels/slide7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80.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46.xml"/></Relationships>
</file>

<file path=ppt/slides/_rels/slide81.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8.gif"/><Relationship Id="rId1" Type="http://schemas.openxmlformats.org/officeDocument/2006/relationships/slideLayout" Target="../slideLayouts/slideLayout46.xml"/></Relationships>
</file>

<file path=ppt/slides/_rels/slide82.xml.rels><?xml version="1.0" encoding="UTF-8" standalone="yes"?>
<Relationships xmlns="http://schemas.openxmlformats.org/package/2006/relationships"><Relationship Id="rId3" Type="http://schemas.openxmlformats.org/officeDocument/2006/relationships/image" Target="../media/image52.gif"/><Relationship Id="rId2" Type="http://schemas.openxmlformats.org/officeDocument/2006/relationships/image" Target="../media/image51.gif"/><Relationship Id="rId1" Type="http://schemas.openxmlformats.org/officeDocument/2006/relationships/slideLayout" Target="../slideLayouts/slideLayout46.xml"/></Relationships>
</file>

<file path=ppt/slides/_rels/slide83.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46.xml"/></Relationships>
</file>

<file path=ppt/slides/_rels/slide8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4.png"/><Relationship Id="rId1" Type="http://schemas.openxmlformats.org/officeDocument/2006/relationships/slideLayout" Target="../slideLayouts/slideLayout46.xml"/></Relationships>
</file>

<file path=ppt/slides/_rels/slide8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8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8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8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8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5.jpe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9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91.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46.xml"/></Relationships>
</file>

<file path=ppt/slides/_rels/slide92.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46.xml"/></Relationships>
</file>

<file path=ppt/slides/_rels/slide93.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46.xml"/></Relationships>
</file>

<file path=ppt/slides/_rels/slide94.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46.xml"/></Relationships>
</file>

<file path=ppt/slides/_rels/slide95.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46.xml"/></Relationships>
</file>

<file path=ppt/slides/_rels/slide9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9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9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9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rtlCol="0">
            <a:spAutoFit/>
          </a:bodyPr>
          <a:lstStyle/>
          <a:p>
            <a:r xmlns:a="http://schemas.openxmlformats.org/drawingml/2006/main">
              <a:rPr lang="da" altLang="ko-KR" b="1">
                <a:solidFill>
                  <a:schemeClr val="tx1">
                    <a:lumMod val="50000"/>
                    <a:lumOff val="50000"/>
                  </a:schemeClr>
                </a:solidFill>
              </a:rPr>
              <a:t>Nr.16</a:t>
            </a:r>
            <a:r xmlns:a="http://schemas.openxmlformats.org/drawingml/2006/main">
              <a:rPr lang="da" altLang="en-US" b="1">
                <a:solidFill>
                  <a:schemeClr val="tx1">
                    <a:lumMod val="50000"/>
                    <a:lumOff val="50000"/>
                  </a:schemeClr>
                </a:solidFill>
              </a:rPr>
              <a:t> </a:t>
            </a:r>
            <a:r xmlns:a="http://schemas.openxmlformats.org/drawingml/2006/main">
              <a:rPr lang="da" altLang="ko-KR" b="1">
                <a:solidFill>
                  <a:schemeClr val="tx1">
                    <a:lumMod val="50000"/>
                    <a:lumOff val="50000"/>
                  </a:schemeClr>
                </a:solidFill>
              </a:rPr>
              <a:t>Det</a:t>
            </a:r>
            <a:r xmlns:a="http://schemas.openxmlformats.org/drawingml/2006/main">
              <a:rPr lang="da" altLang="en-US" b="1">
                <a:solidFill>
                  <a:schemeClr val="tx1">
                    <a:lumMod val="50000"/>
                    <a:lumOff val="50000"/>
                  </a:schemeClr>
                </a:solidFill>
              </a:rPr>
              <a:t> </a:t>
            </a:r>
            <a:r xmlns:a="http://schemas.openxmlformats.org/drawingml/2006/main">
              <a:rPr lang="da" altLang="ko-KR" b="1">
                <a:solidFill>
                  <a:schemeClr val="tx1">
                    <a:lumMod val="50000"/>
                    <a:lumOff val="50000"/>
                  </a:schemeClr>
                </a:solidFill>
              </a:rPr>
              <a:t>Ord</a:t>
            </a:r>
            <a:r xmlns:a="http://schemas.openxmlformats.org/drawingml/2006/main">
              <a:rPr lang="da" altLang="en-US" b="1">
                <a:solidFill>
                  <a:schemeClr val="tx1">
                    <a:lumMod val="50000"/>
                    <a:lumOff val="50000"/>
                  </a:schemeClr>
                </a:solidFill>
              </a:rPr>
              <a:t> </a:t>
            </a:r>
            <a:r xmlns:a="http://schemas.openxmlformats.org/drawingml/2006/main">
              <a:rPr lang="da" altLang="ko-KR" b="1">
                <a:solidFill>
                  <a:schemeClr val="tx1">
                    <a:lumMod val="50000"/>
                    <a:lumOff val="50000"/>
                  </a:schemeClr>
                </a:solidFill>
              </a:rPr>
              <a:t>af</a:t>
            </a:r>
            <a:r xmlns:a="http://schemas.openxmlformats.org/drawingml/2006/main">
              <a:rPr lang="da" altLang="en-US" b="1">
                <a:solidFill>
                  <a:schemeClr val="tx1">
                    <a:lumMod val="50000"/>
                    <a:lumOff val="50000"/>
                  </a:schemeClr>
                </a:solidFill>
              </a:rPr>
              <a:t> </a:t>
            </a:r>
            <a:r xmlns:a="http://schemas.openxmlformats.org/drawingml/2006/main">
              <a:rPr lang="da" altLang="ko-KR" b="1">
                <a:solidFill>
                  <a:schemeClr val="tx1">
                    <a:lumMod val="50000"/>
                    <a:lumOff val="50000"/>
                  </a:schemeClr>
                </a:solidFill>
              </a:rPr>
              <a:t>Gud</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3931114" cy="1323439"/>
          </a:xfrm>
          <a:prstGeom prst="rect">
            <a:avLst/>
          </a:prstGeom>
          <a:noFill/>
        </p:spPr>
        <p:txBody>
          <a:bodyPr wrap="square" rtlCol="0">
            <a:spAutoFit/>
          </a:bodyPr>
          <a:lstStyle/>
          <a:p>
            <a:pPr xmlns:a="http://schemas.openxmlformats.org/drawingml/2006/main" algn="ctr"/>
            <a:r xmlns:a="http://schemas.openxmlformats.org/drawingml/2006/main">
              <a:rPr lang="da" altLang="ko-KR" sz="4000"/>
              <a:t>Gud kaldte Moses</a:t>
            </a:r>
            <a:endParaRPr xmlns:a="http://schemas.openxmlformats.org/drawingml/2006/main" lang="ko-KR" altLang="en-US"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7" name="그림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74192" y="1782108"/>
            <a:ext cx="4769808" cy="3873061"/>
          </a:xfrm>
          <a:prstGeom prst="rect">
            <a:avLst/>
          </a:prstGeom>
        </p:spPr>
      </p:pic>
    </p:spTree>
    <p:extLst>
      <p:ext uri="{BB962C8B-B14F-4D97-AF65-F5344CB8AC3E}">
        <p14:creationId xmlns:p14="http://schemas.microsoft.com/office/powerpoint/2010/main" val="46326207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p>
            <a:pPr xmlns:a="http://schemas.openxmlformats.org/drawingml/2006/main" algn="ctr"/>
            <a:r xmlns:a="http://schemas.openxmlformats.org/drawingml/2006/main">
              <a:rPr lang="da" altLang="ko-KR" sz="4000">
                <a:solidFill>
                  <a:srgbClr val="FF0000"/>
                </a:solidFill>
              </a:rPr>
              <a:t>Dagens quiz</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77919" y="5503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92370" y="73311"/>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077218"/>
          </a:xfrm>
          <a:prstGeom prst="rect">
            <a:avLst/>
          </a:prstGeom>
          <a:noFill/>
        </p:spPr>
        <p:txBody>
          <a:bodyPr wrap="square" rtlCol="0">
            <a:spAutoFit/>
          </a:bodyPr>
          <a:lstStyle/>
          <a:p>
            <a:r xmlns:a="http://schemas.openxmlformats.org/drawingml/2006/main">
              <a:rPr lang="da" altLang="ko-KR" sz="3200">
                <a:solidFill>
                  <a:schemeClr val="tx1">
                    <a:lumMod val="65000"/>
                    <a:lumOff val="35000"/>
                  </a:schemeClr>
                </a:solidFill>
              </a:rPr>
              <a:t>Hvad så Moses, da Moses hørte Guds røst?</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p>
            <a:r xmlns:a="http://schemas.openxmlformats.org/drawingml/2006/main">
              <a:rPr lang="da" altLang="en-US" sz="2800">
                <a:solidFill>
                  <a:schemeClr val="tx1">
                    <a:lumMod val="65000"/>
                    <a:lumOff val="35000"/>
                  </a:schemeClr>
                </a:solidFill>
              </a:rPr>
              <a:t>① </a:t>
            </a:r>
            <a:r xmlns:a="http://schemas.openxmlformats.org/drawingml/2006/main">
              <a:rPr lang="da" altLang="ko-KR" sz="2800">
                <a:solidFill>
                  <a:schemeClr val="tx1">
                    <a:lumMod val="65000"/>
                    <a:lumOff val="35000"/>
                  </a:schemeClr>
                </a:solidFill>
              </a:rPr>
              <a:t>smukke vinstokke</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p>
            <a:r xmlns:a="http://schemas.openxmlformats.org/drawingml/2006/main">
              <a:rPr lang="da" altLang="en-US" sz="2800">
                <a:solidFill>
                  <a:schemeClr val="tx1">
                    <a:lumMod val="65000"/>
                    <a:lumOff val="35000"/>
                  </a:schemeClr>
                </a:solidFill>
              </a:rPr>
              <a:t>② </a:t>
            </a:r>
            <a:r xmlns:a="http://schemas.openxmlformats.org/drawingml/2006/main">
              <a:rPr lang="da" altLang="ko-KR" sz="2800">
                <a:solidFill>
                  <a:schemeClr val="tx1">
                    <a:lumMod val="65000"/>
                    <a:lumOff val="35000"/>
                  </a:schemeClr>
                </a:solidFill>
              </a:rPr>
              <a:t>sky og torden</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p>
            <a:r xmlns:a="http://schemas.openxmlformats.org/drawingml/2006/main">
              <a:rPr lang="da" altLang="en-US" sz="2800">
                <a:solidFill>
                  <a:schemeClr val="tx1">
                    <a:lumMod val="65000"/>
                    <a:lumOff val="35000"/>
                  </a:schemeClr>
                </a:solidFill>
              </a:rPr>
              <a:t>③ </a:t>
            </a:r>
            <a:r xmlns:a="http://schemas.openxmlformats.org/drawingml/2006/main">
              <a:rPr lang="da" altLang="ko-KR" sz="2800">
                <a:solidFill>
                  <a:schemeClr val="tx1">
                    <a:lumMod val="65000"/>
                    <a:lumOff val="35000"/>
                  </a:schemeClr>
                </a:solidFill>
              </a:rPr>
              <a:t>brændende busk</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p>
            <a:r xmlns:a="http://schemas.openxmlformats.org/drawingml/2006/main">
              <a:rPr lang="da" altLang="en-US" sz="2800">
                <a:solidFill>
                  <a:schemeClr val="tx1">
                    <a:lumMod val="65000"/>
                    <a:lumOff val="35000"/>
                  </a:schemeClr>
                </a:solidFill>
              </a:rPr>
              <a:t>④ </a:t>
            </a:r>
            <a:r xmlns:a="http://schemas.openxmlformats.org/drawingml/2006/main">
              <a:rPr lang="da" altLang="ko-KR" sz="2800">
                <a:solidFill>
                  <a:schemeClr val="tx1">
                    <a:lumMod val="65000"/>
                    <a:lumOff val="35000"/>
                  </a:schemeClr>
                </a:solidFill>
              </a:rPr>
              <a:t>delt hav</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70391"/>
            <a:ext cx="8712968" cy="523220"/>
          </a:xfrm>
          <a:prstGeom prst="rect">
            <a:avLst/>
          </a:prstGeom>
          <a:noFill/>
        </p:spPr>
        <p:txBody>
          <a:bodyPr wrap="square" rtlCol="0">
            <a:spAutoFit/>
          </a:bodyPr>
          <a:lstStyle/>
          <a:p>
            <a:r xmlns:a="http://schemas.openxmlformats.org/drawingml/2006/main">
              <a:rPr lang="da" altLang="en-US" sz="2800">
                <a:solidFill>
                  <a:srgbClr val="FF0000"/>
                </a:solidFill>
              </a:rPr>
              <a:t>③ </a:t>
            </a:r>
            <a:r xmlns:a="http://schemas.openxmlformats.org/drawingml/2006/main">
              <a:rPr lang="da" altLang="ko-KR" sz="2800">
                <a:solidFill>
                  <a:srgbClr val="FF0000"/>
                </a:solidFill>
              </a:rPr>
              <a:t>brændende busk</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249674490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a" altLang="ko-KR" b="1">
                <a:solidFill>
                  <a:schemeClr val="tx1">
                    <a:lumMod val="50000"/>
                    <a:lumOff val="50000"/>
                  </a:schemeClr>
                </a:solidFill>
              </a:rPr>
              <a:t>nr. 25 Guds ord</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3931114" cy="144655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da" altLang="ko-KR" sz="4400"/>
              <a:t>Gideon og hans 300 mænd</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pic>
        <p:nvPicPr>
          <p:cNvPr id="17" name="그림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79912" y="1849141"/>
            <a:ext cx="5364088" cy="4028131"/>
          </a:xfrm>
          <a:prstGeom prst="rect">
            <a:avLst/>
          </a:prstGeom>
        </p:spPr>
      </p:pic>
    </p:spTree>
    <p:extLst>
      <p:ext uri="{BB962C8B-B14F-4D97-AF65-F5344CB8AC3E}">
        <p14:creationId xmlns:p14="http://schemas.microsoft.com/office/powerpoint/2010/main" val="18412799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da" altLang="ko-KR" sz="4000">
                <a:solidFill>
                  <a:srgbClr val="FF0000"/>
                </a:solidFill>
              </a:rPr>
              <a:t>Dagens</a:t>
            </a:r>
            <a:r xmlns:a="http://schemas.openxmlformats.org/drawingml/2006/main">
              <a:rPr lang="da" altLang="en-US" sz="4000">
                <a:solidFill>
                  <a:srgbClr val="FF0000"/>
                </a:solidFill>
              </a:rPr>
              <a:t> </a:t>
            </a:r>
            <a:r xmlns:a="http://schemas.openxmlformats.org/drawingml/2006/main">
              <a:rPr lang="da" altLang="ko-KR" sz="4000">
                <a:solidFill>
                  <a:srgbClr val="FF0000"/>
                </a:solidFill>
              </a:rPr>
              <a:t>Ord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75823" y="2384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5225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175432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a" altLang="ko-KR" sz="3600"/>
              <a:t>Da Herrens engel viste sig for Gideon, sagde han: "Herren er med dig, vældige kriger!"</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da" altLang="ko-KR" sz="2800">
                <a:solidFill>
                  <a:schemeClr val="tx1">
                    <a:lumMod val="65000"/>
                    <a:lumOff val="35000"/>
                  </a:schemeClr>
                </a:solidFill>
              </a:rPr>
              <a:t>Dommere</a:t>
            </a:r>
            <a:r xmlns:a="http://schemas.openxmlformats.org/drawingml/2006/main">
              <a:rPr lang="da" altLang="en-US" sz="2800">
                <a:solidFill>
                  <a:schemeClr val="tx1">
                    <a:lumMod val="65000"/>
                    <a:lumOff val="35000"/>
                  </a:schemeClr>
                </a:solidFill>
              </a:rPr>
              <a:t> </a:t>
            </a:r>
            <a:r xmlns:a="http://schemas.openxmlformats.org/drawingml/2006/main">
              <a:rPr lang="da" altLang="ko-KR" sz="2800">
                <a:solidFill>
                  <a:schemeClr val="tx1">
                    <a:lumMod val="65000"/>
                    <a:lumOff val="35000"/>
                  </a:schemeClr>
                </a:solidFill>
              </a:rPr>
              <a:t>6:12</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742626398"/>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23928" y="-148295"/>
            <a:ext cx="5314963" cy="2664297"/>
          </a:xfrm>
          <a:prstGeom prst="rect">
            <a:avLst/>
          </a:prstGeom>
        </p:spPr>
      </p:pic>
      <p:pic>
        <p:nvPicPr>
          <p:cNvPr id="6" name="그림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27984" y="2420888"/>
            <a:ext cx="4716016" cy="3024337"/>
          </a:xfrm>
          <a:prstGeom prst="rect">
            <a:avLst/>
          </a:prstGeom>
        </p:spPr>
      </p:pic>
      <p:sp>
        <p:nvSpPr>
          <p:cNvPr id="5" name="TextBox 4"/>
          <p:cNvSpPr txBox="1"/>
          <p:nvPr/>
        </p:nvSpPr>
        <p:spPr>
          <a:xfrm>
            <a:off x="90389" y="5511706"/>
            <a:ext cx="8963222" cy="129266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a" altLang="ko-KR" sz="2600">
                <a:solidFill>
                  <a:schemeClr val="tx1">
                    <a:lumMod val="65000"/>
                    <a:lumOff val="35000"/>
                  </a:schemeClr>
                </a:solidFill>
              </a:rPr>
              <a:t>Herrens engel viste sig for Gideon og sagde: "Gud er med dig, mægtig kriger." Gud gav ham sikkerhed gennem dug og uld.</a:t>
            </a:r>
            <a:endParaRPr xmlns:a="http://schemas.openxmlformats.org/drawingml/2006/main" lang="ko-KR" altLang="en-US" sz="2600">
              <a:solidFill>
                <a:schemeClr val="tx1">
                  <a:lumMod val="65000"/>
                  <a:lumOff val="35000"/>
                </a:schemeClr>
              </a:solidFill>
            </a:endParaRPr>
          </a:p>
        </p:txBody>
      </p:sp>
      <p:pic>
        <p:nvPicPr>
          <p:cNvPr id="3" name="그림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
            <a:ext cx="4427984" cy="5445224"/>
          </a:xfrm>
          <a:prstGeom prst="rect">
            <a:avLst/>
          </a:prstGeom>
        </p:spPr>
      </p:pic>
    </p:spTree>
    <p:extLst>
      <p:ext uri="{BB962C8B-B14F-4D97-AF65-F5344CB8AC3E}">
        <p14:creationId xmlns:p14="http://schemas.microsoft.com/office/powerpoint/2010/main" val="2182869995"/>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p:cNvSpPr/>
          <p:nvPr/>
        </p:nvSpPr>
        <p:spPr>
          <a:xfrm>
            <a:off x="0" y="1"/>
            <a:ext cx="9144000" cy="551723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5" name="TextBox 4"/>
          <p:cNvSpPr txBox="1"/>
          <p:nvPr/>
        </p:nvSpPr>
        <p:spPr>
          <a:xfrm>
            <a:off x="251520" y="5517586"/>
            <a:ext cx="8963222"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a" altLang="ko-KR" sz="2800">
                <a:solidFill>
                  <a:schemeClr val="tx1">
                    <a:lumMod val="65000"/>
                    <a:lumOff val="35000"/>
                  </a:schemeClr>
                </a:solidFill>
              </a:rPr>
              <a:t>Da han havde tillid til, at Gud kaldte ham, nedbrød han Ba'al og dets alter, som israelitterne tilbad.</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4789" y="-7405"/>
            <a:ext cx="6300192" cy="5236605"/>
          </a:xfrm>
          <a:prstGeom prst="rect">
            <a:avLst/>
          </a:prstGeom>
        </p:spPr>
      </p:pic>
    </p:spTree>
    <p:extLst>
      <p:ext uri="{BB962C8B-B14F-4D97-AF65-F5344CB8AC3E}">
        <p14:creationId xmlns:p14="http://schemas.microsoft.com/office/powerpoint/2010/main" val="1826516015"/>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373216"/>
            <a:ext cx="9054634"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a" altLang="ko-KR" sz="2800">
                <a:solidFill>
                  <a:schemeClr val="tx1">
                    <a:lumMod val="65000"/>
                    <a:lumOff val="35000"/>
                  </a:schemeClr>
                </a:solidFill>
              </a:rPr>
              <a:t>Gud sagde til Gideon at han skulle vælge krigere til at besejre midjanitterne. Ifølge Guds anvisning blev kun 300 mænd udvalgt.</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212"/>
            <a:ext cx="9127908" cy="5288996"/>
          </a:xfrm>
          <a:prstGeom prst="rect">
            <a:avLst/>
          </a:prstGeom>
        </p:spPr>
      </p:pic>
    </p:spTree>
    <p:extLst>
      <p:ext uri="{BB962C8B-B14F-4D97-AF65-F5344CB8AC3E}">
        <p14:creationId xmlns:p14="http://schemas.microsoft.com/office/powerpoint/2010/main" val="3660972749"/>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6382" y="5552504"/>
            <a:ext cx="9054634"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a" altLang="ko-KR" sz="2800">
                <a:solidFill>
                  <a:schemeClr val="tx1">
                    <a:lumMod val="65000"/>
                    <a:lumOff val="35000"/>
                  </a:schemeClr>
                </a:solidFill>
              </a:rPr>
              <a:t>Gud gav ham en vidunderlig plan for at angribe dem. Gud lod dem have trompeter og tomme krukker med fakler indeni.</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620"/>
            <a:ext cx="9144000" cy="5525852"/>
          </a:xfrm>
          <a:prstGeom prst="rect">
            <a:avLst/>
          </a:prstGeom>
        </p:spPr>
      </p:pic>
    </p:spTree>
    <p:extLst>
      <p:ext uri="{BB962C8B-B14F-4D97-AF65-F5344CB8AC3E}">
        <p14:creationId xmlns:p14="http://schemas.microsoft.com/office/powerpoint/2010/main" val="229540070"/>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9366" y="5517233"/>
            <a:ext cx="9054634"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a" altLang="ko-KR" sz="2800">
                <a:solidFill>
                  <a:schemeClr val="tx1">
                    <a:lumMod val="65000"/>
                    <a:lumOff val="35000"/>
                  </a:schemeClr>
                </a:solidFill>
              </a:rPr>
              <a:t>Om natten gennemførte Gideon og hans 300 mænd den plan, Gud gav dem. De vandt krigen mod midjanitterne.</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9127908" cy="5517232"/>
          </a:xfrm>
          <a:prstGeom prst="rect">
            <a:avLst/>
          </a:prstGeom>
        </p:spPr>
      </p:pic>
    </p:spTree>
    <p:extLst>
      <p:ext uri="{BB962C8B-B14F-4D97-AF65-F5344CB8AC3E}">
        <p14:creationId xmlns:p14="http://schemas.microsoft.com/office/powerpoint/2010/main" val="2468589428"/>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da" altLang="ko-KR" sz="4000">
                <a:solidFill>
                  <a:srgbClr val="FF0000"/>
                </a:solidFill>
              </a:rPr>
              <a:t>Dagens lektion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33499"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07704" y="4981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720840"/>
            <a:ext cx="8208912" cy="34163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da" altLang="ko-KR" sz="3600">
                <a:solidFill>
                  <a:schemeClr val="tx1">
                    <a:lumMod val="65000"/>
                    <a:lumOff val="35000"/>
                  </a:schemeClr>
                </a:solidFill>
              </a:rPr>
              <a:t>Gideon og hans 300 mænd vandt kun krigen mod talrige midjanitter ved at adlyde Guds ordre.</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da" altLang="ko-KR" sz="3600">
                <a:solidFill>
                  <a:schemeClr val="tx1">
                    <a:lumMod val="65000"/>
                    <a:lumOff val="35000"/>
                  </a:schemeClr>
                </a:solidFill>
              </a:rPr>
              <a:t>Hemmeligheden til at vinde i mit liv er at adlyde Gud.</a:t>
            </a:r>
          </a:p>
        </p:txBody>
      </p:sp>
    </p:spTree>
    <p:extLst>
      <p:ext uri="{BB962C8B-B14F-4D97-AF65-F5344CB8AC3E}">
        <p14:creationId xmlns:p14="http://schemas.microsoft.com/office/powerpoint/2010/main" val="536701840"/>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2738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da" altLang="ko-KR" sz="3200"/>
              <a:t>Gud?</a:t>
            </a:r>
            <a:r xmlns:a="http://schemas.openxmlformats.org/drawingml/2006/main">
              <a:rPr lang="da"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a" altLang="ko-KR" sz="3600">
                <a:solidFill>
                  <a:srgbClr val="C00000"/>
                </a:solidFill>
              </a:rPr>
              <a:t>Gud..</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75432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a" altLang="ko-KR" sz="3600">
                <a:solidFill>
                  <a:schemeClr val="tx1">
                    <a:lumMod val="65000"/>
                    <a:lumOff val="35000"/>
                  </a:schemeClr>
                </a:solidFill>
              </a:rPr>
              <a:t>Han er den almægtige Gud, der kan besejre adskillige fjendens styrker med kun 300 mand.</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543658300"/>
      </p:ext>
    </p:extLst>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da" altLang="ko-KR" sz="4000">
                <a:solidFill>
                  <a:srgbClr val="FF0000"/>
                </a:solidFill>
              </a:rPr>
              <a:t>Dagens quiz</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20560" y="51182"/>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835696" y="80629"/>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a" altLang="ko-KR" sz="3600">
                <a:solidFill>
                  <a:schemeClr val="tx1">
                    <a:lumMod val="65000"/>
                    <a:lumOff val="35000"/>
                  </a:schemeClr>
                </a:solidFill>
              </a:rPr>
              <a:t>Som ikke blev brugt til Gideon og hans 300 mænd til at besejre deres fjende?</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a" altLang="en-US" sz="2800">
                <a:solidFill>
                  <a:schemeClr val="tx1">
                    <a:lumMod val="65000"/>
                    <a:lumOff val="35000"/>
                  </a:schemeClr>
                </a:solidFill>
              </a:rPr>
              <a:t>① </a:t>
            </a:r>
            <a:r xmlns:a="http://schemas.openxmlformats.org/drawingml/2006/main">
              <a:rPr lang="da" altLang="ko-KR" sz="2800">
                <a:solidFill>
                  <a:schemeClr val="tx1">
                    <a:lumMod val="65000"/>
                    <a:lumOff val="35000"/>
                  </a:schemeClr>
                </a:solidFill>
              </a:rPr>
              <a:t>krukker</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a" altLang="en-US" sz="2800">
                <a:solidFill>
                  <a:schemeClr val="tx1">
                    <a:lumMod val="65000"/>
                    <a:lumOff val="35000"/>
                  </a:schemeClr>
                </a:solidFill>
              </a:rPr>
              <a:t>② </a:t>
            </a:r>
            <a:r xmlns:a="http://schemas.openxmlformats.org/drawingml/2006/main">
              <a:rPr lang="da" altLang="ko-KR" sz="2800">
                <a:solidFill>
                  <a:schemeClr val="tx1">
                    <a:lumMod val="65000"/>
                    <a:lumOff val="35000"/>
                  </a:schemeClr>
                </a:solidFill>
              </a:rPr>
              <a:t>sværd</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08817"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a" altLang="en-US" sz="2800">
                <a:solidFill>
                  <a:schemeClr val="tx1">
                    <a:lumMod val="65000"/>
                    <a:lumOff val="35000"/>
                  </a:schemeClr>
                </a:solidFill>
              </a:rPr>
              <a:t>③ </a:t>
            </a:r>
            <a:r xmlns:a="http://schemas.openxmlformats.org/drawingml/2006/main">
              <a:rPr lang="da" altLang="ko-KR" sz="2800">
                <a:solidFill>
                  <a:schemeClr val="tx1">
                    <a:lumMod val="65000"/>
                    <a:lumOff val="35000"/>
                  </a:schemeClr>
                </a:solidFill>
              </a:rPr>
              <a:t>fakler</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16842"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a" altLang="en-US" sz="2800">
                <a:solidFill>
                  <a:schemeClr val="tx1">
                    <a:lumMod val="65000"/>
                    <a:lumOff val="35000"/>
                  </a:schemeClr>
                </a:solidFill>
              </a:rPr>
              <a:t>④ </a:t>
            </a:r>
            <a:r xmlns:a="http://schemas.openxmlformats.org/drawingml/2006/main">
              <a:rPr lang="da" altLang="ko-KR" sz="2800">
                <a:solidFill>
                  <a:schemeClr val="tx1">
                    <a:lumMod val="65000"/>
                    <a:lumOff val="35000"/>
                  </a:schemeClr>
                </a:solidFill>
              </a:rPr>
              <a:t>trompeter</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3546870"/>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a" altLang="en-US" sz="2800">
                <a:solidFill>
                  <a:srgbClr val="FF0000"/>
                </a:solidFill>
              </a:rPr>
              <a:t>② </a:t>
            </a:r>
            <a:r xmlns:a="http://schemas.openxmlformats.org/drawingml/2006/main">
              <a:rPr lang="da" altLang="ko-KR" sz="2800">
                <a:solidFill>
                  <a:srgbClr val="FF0000"/>
                </a:solidFill>
              </a:rPr>
              <a:t>sværd</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136685943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da" altLang="ko-KR" sz="4000">
                <a:solidFill>
                  <a:srgbClr val="FF0000"/>
                </a:solidFill>
              </a:rPr>
              <a:t>Dagens ord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7621" y="65790"/>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129215"/>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3416320"/>
          </a:xfrm>
          <a:prstGeom prst="rect">
            <a:avLst/>
          </a:prstGeom>
          <a:noFill/>
        </p:spPr>
        <p:txBody>
          <a:bodyPr wrap="square" rtlCol="0">
            <a:spAutoFit/>
          </a:bodyPr>
          <a:lstStyle/>
          <a:p>
            <a:r xmlns:a="http://schemas.openxmlformats.org/drawingml/2006/main">
              <a:rPr lang="da" altLang="ko-KR" sz="3600">
                <a:solidFill>
                  <a:schemeClr val="tx1">
                    <a:lumMod val="65000"/>
                    <a:lumOff val="35000"/>
                  </a:schemeClr>
                </a:solidFill>
              </a:rPr>
              <a:t>Da Herren så, at han var gået over for at se, kaldte Gud på ham</a:t>
            </a:r>
          </a:p>
          <a:p>
            <a:r xmlns:a="http://schemas.openxmlformats.org/drawingml/2006/main">
              <a:rPr lang="da" altLang="ko-KR" sz="3600">
                <a:solidFill>
                  <a:schemeClr val="tx1">
                    <a:lumMod val="65000"/>
                    <a:lumOff val="35000"/>
                  </a:schemeClr>
                </a:solidFill>
              </a:rPr>
              <a:t>inde fra bushen,</a:t>
            </a:r>
          </a:p>
          <a:p>
            <a:r xmlns:a="http://schemas.openxmlformats.org/drawingml/2006/main">
              <a:rPr lang="da" altLang="ko-KR" sz="3600">
                <a:solidFill>
                  <a:schemeClr val="tx1">
                    <a:lumMod val="65000"/>
                    <a:lumOff val="35000"/>
                  </a:schemeClr>
                </a:solidFill>
              </a:rPr>
              <a:t>"Moses! Moses!" Og Moses sagde: "Her er jeg!"</a:t>
            </a:r>
          </a:p>
          <a:p>
            <a:endParaRPr lang="en-US" altLang="ko-KR" sz="3600">
              <a:solidFill>
                <a:schemeClr val="tx1">
                  <a:lumMod val="65000"/>
                  <a:lumOff val="35000"/>
                </a:schemeClr>
              </a:solidFill>
            </a:endParaRPr>
          </a:p>
        </p:txBody>
      </p:sp>
      <p:sp>
        <p:nvSpPr>
          <p:cNvPr id="24" name="TextBox 23"/>
          <p:cNvSpPr txBox="1"/>
          <p:nvPr/>
        </p:nvSpPr>
        <p:spPr>
          <a:xfrm>
            <a:off x="4572000" y="5277887"/>
            <a:ext cx="3850654" cy="523220"/>
          </a:xfrm>
          <a:prstGeom prst="rect">
            <a:avLst/>
          </a:prstGeom>
          <a:noFill/>
        </p:spPr>
        <p:txBody>
          <a:bodyPr wrap="square" rtlCol="0">
            <a:spAutoFit/>
          </a:bodyPr>
          <a:lstStyle/>
          <a:p>
            <a:pPr xmlns:a="http://schemas.openxmlformats.org/drawingml/2006/main" algn="r"/>
            <a:r xmlns:a="http://schemas.openxmlformats.org/drawingml/2006/main">
              <a:rPr lang="da" altLang="ko-KR" sz="2800">
                <a:solidFill>
                  <a:schemeClr val="tx1">
                    <a:lumMod val="65000"/>
                    <a:lumOff val="35000"/>
                  </a:schemeClr>
                </a:solidFill>
              </a:rPr>
              <a:t>Exodus</a:t>
            </a:r>
            <a:r xmlns:a="http://schemas.openxmlformats.org/drawingml/2006/main">
              <a:rPr lang="da" altLang="en-US" sz="2800">
                <a:solidFill>
                  <a:schemeClr val="tx1">
                    <a:lumMod val="65000"/>
                    <a:lumOff val="35000"/>
                  </a:schemeClr>
                </a:solidFill>
              </a:rPr>
              <a:t> </a:t>
            </a:r>
            <a:r xmlns:a="http://schemas.openxmlformats.org/drawingml/2006/main">
              <a:rPr lang="da" altLang="ko-KR" sz="2800">
                <a:solidFill>
                  <a:schemeClr val="tx1">
                    <a:lumMod val="65000"/>
                    <a:lumOff val="35000"/>
                  </a:schemeClr>
                </a:solidFill>
              </a:rPr>
              <a:t>3:4</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857418577"/>
      </p:ext>
    </p:extLst>
  </p:cSld>
  <p:clrMapOvr>
    <a:masterClrMapping/>
  </p:clrMapOvr>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da" altLang="ko-KR" sz="4000">
                <a:solidFill>
                  <a:srgbClr val="FF0000"/>
                </a:solidFill>
              </a:rPr>
              <a:t>Dagens</a:t>
            </a:r>
            <a:r xmlns:a="http://schemas.openxmlformats.org/drawingml/2006/main">
              <a:rPr lang="da" altLang="en-US" sz="4000">
                <a:solidFill>
                  <a:srgbClr val="FF0000"/>
                </a:solidFill>
              </a:rPr>
              <a:t> </a:t>
            </a:r>
            <a:r xmlns:a="http://schemas.openxmlformats.org/drawingml/2006/main">
              <a:rPr lang="da" altLang="ko-KR" sz="4000">
                <a:solidFill>
                  <a:srgbClr val="FF0000"/>
                </a:solidFill>
              </a:rPr>
              <a:t>Ord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75823" y="2384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5225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175432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a" altLang="ko-KR" sz="3600"/>
              <a:t>Da Herrens engel viste sig for Gideon, sagde han: "Herren er med dig, vældige kriger!"</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da" altLang="ko-KR" sz="2800">
                <a:solidFill>
                  <a:schemeClr val="tx1">
                    <a:lumMod val="65000"/>
                    <a:lumOff val="35000"/>
                  </a:schemeClr>
                </a:solidFill>
              </a:rPr>
              <a:t>Dommere</a:t>
            </a:r>
            <a:r xmlns:a="http://schemas.openxmlformats.org/drawingml/2006/main">
              <a:rPr lang="da" altLang="en-US" sz="2800">
                <a:solidFill>
                  <a:schemeClr val="tx1">
                    <a:lumMod val="65000"/>
                    <a:lumOff val="35000"/>
                  </a:schemeClr>
                </a:solidFill>
              </a:rPr>
              <a:t> </a:t>
            </a:r>
            <a:r xmlns:a="http://schemas.openxmlformats.org/drawingml/2006/main">
              <a:rPr lang="da" altLang="ko-KR" sz="2800">
                <a:solidFill>
                  <a:schemeClr val="tx1">
                    <a:lumMod val="65000"/>
                    <a:lumOff val="35000"/>
                  </a:schemeClr>
                </a:solidFill>
              </a:rPr>
              <a:t>6:12</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496089226"/>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1" y="1412776"/>
            <a:ext cx="3514775" cy="369332"/>
          </a:xfrm>
          <a:prstGeom prst="rect">
            <a:avLst/>
          </a:prstGeom>
          <a:noFill/>
        </p:spPr>
        <p:txBody>
          <a:bodyPr wrap="square" rtlCol="0">
            <a:spAutoFit/>
          </a:bodyPr>
          <a:lstStyle/>
          <a:p>
            <a:r xmlns:a="http://schemas.openxmlformats.org/drawingml/2006/main">
              <a:rPr lang="da" altLang="ko-KR" b="1">
                <a:solidFill>
                  <a:schemeClr val="tx1">
                    <a:lumMod val="50000"/>
                    <a:lumOff val="50000"/>
                  </a:schemeClr>
                </a:solidFill>
              </a:rPr>
              <a:t>nr. 26 Guds ord</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2105561"/>
            <a:ext cx="4032448" cy="1323439"/>
          </a:xfrm>
          <a:prstGeom prst="rect">
            <a:avLst/>
          </a:prstGeom>
          <a:noFill/>
        </p:spPr>
        <p:txBody>
          <a:bodyPr wrap="square" rtlCol="0">
            <a:spAutoFit/>
          </a:bodyPr>
          <a:lstStyle/>
          <a:p>
            <a:pPr xmlns:a="http://schemas.openxmlformats.org/drawingml/2006/main" algn="ctr"/>
            <a:r xmlns:a="http://schemas.openxmlformats.org/drawingml/2006/main">
              <a:rPr lang="da" altLang="ko-KR" sz="4000"/>
              <a:t>Samson, en stærk kriger.</a:t>
            </a:r>
            <a:endParaRPr xmlns:a="http://schemas.openxmlformats.org/drawingml/2006/main" lang="ko-KR" altLang="en-US"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6" name="그림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11959" y="1337427"/>
            <a:ext cx="4918423" cy="4728061"/>
          </a:xfrm>
          <a:prstGeom prst="rect">
            <a:avLst/>
          </a:prstGeom>
        </p:spPr>
      </p:pic>
    </p:spTree>
    <p:extLst>
      <p:ext uri="{BB962C8B-B14F-4D97-AF65-F5344CB8AC3E}">
        <p14:creationId xmlns:p14="http://schemas.microsoft.com/office/powerpoint/2010/main" val="163178771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da" altLang="ko-KR" sz="4000">
                <a:solidFill>
                  <a:srgbClr val="FF0000"/>
                </a:solidFill>
              </a:rPr>
              <a:t>Dagens ord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200934"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07704" y="2384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1754326"/>
          </a:xfrm>
          <a:prstGeom prst="rect">
            <a:avLst/>
          </a:prstGeom>
          <a:noFill/>
        </p:spPr>
        <p:txBody>
          <a:bodyPr wrap="square" rtlCol="0">
            <a:spAutoFit/>
          </a:bodyPr>
          <a:lstStyle/>
          <a:p>
            <a:r xmlns:a="http://schemas.openxmlformats.org/drawingml/2006/main">
              <a:rPr lang="da" altLang="ko-KR" sz="3600">
                <a:solidFill>
                  <a:schemeClr val="tx1">
                    <a:lumMod val="65000"/>
                    <a:lumOff val="35000"/>
                  </a:schemeClr>
                </a:solidFill>
              </a:rPr>
              <a:t>Kvinden fødte en dreng og kaldte ham Samson. Han voksede, og Herren velsignede ham,</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p>
            <a:pPr xmlns:a="http://schemas.openxmlformats.org/drawingml/2006/main" algn="r"/>
            <a:r xmlns:a="http://schemas.openxmlformats.org/drawingml/2006/main">
              <a:rPr lang="da" altLang="ko-KR" sz="2800">
                <a:solidFill>
                  <a:schemeClr val="tx1">
                    <a:lumMod val="65000"/>
                    <a:lumOff val="35000"/>
                  </a:schemeClr>
                </a:solidFill>
              </a:rPr>
              <a:t>Dommere</a:t>
            </a:r>
            <a:r xmlns:a="http://schemas.openxmlformats.org/drawingml/2006/main">
              <a:rPr lang="da" altLang="en-US" sz="2800">
                <a:solidFill>
                  <a:schemeClr val="tx1">
                    <a:lumMod val="65000"/>
                    <a:lumOff val="35000"/>
                  </a:schemeClr>
                </a:solidFill>
              </a:rPr>
              <a:t> </a:t>
            </a:r>
            <a:r xmlns:a="http://schemas.openxmlformats.org/drawingml/2006/main">
              <a:rPr lang="da" altLang="ko-KR" sz="2800">
                <a:solidFill>
                  <a:schemeClr val="tx1">
                    <a:lumMod val="65000"/>
                    <a:lumOff val="35000"/>
                  </a:schemeClr>
                </a:solidFill>
              </a:rPr>
              <a:t>13:24</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514078161"/>
      </p:ext>
    </p:ext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861774"/>
          </a:xfrm>
          <a:prstGeom prst="rect">
            <a:avLst/>
          </a:prstGeom>
          <a:noFill/>
        </p:spPr>
        <p:txBody>
          <a:bodyPr wrap="square" rtlCol="0">
            <a:spAutoFit/>
          </a:bodyPr>
          <a:lstStyle/>
          <a:p>
            <a:r xmlns:a="http://schemas.openxmlformats.org/drawingml/2006/main">
              <a:rPr lang="da" altLang="ko-KR" sz="2500">
                <a:solidFill>
                  <a:schemeClr val="tx1">
                    <a:lumMod val="65000"/>
                    <a:lumOff val="35000"/>
                  </a:schemeClr>
                </a:solidFill>
              </a:rPr>
              <a:t>Der var en leder ved navn Samson blandt israelitternes ledere. Han var en mand, der skulle adskilles til Gud fra fødslen.</a:t>
            </a:r>
            <a:endParaRPr xmlns:a="http://schemas.openxmlformats.org/drawingml/2006/main" lang="ko-KR" altLang="en-US" sz="25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8685" y="0"/>
            <a:ext cx="8172400" cy="5777410"/>
          </a:xfrm>
          <a:prstGeom prst="rect">
            <a:avLst/>
          </a:prstGeom>
        </p:spPr>
      </p:pic>
    </p:spTree>
    <p:extLst>
      <p:ext uri="{BB962C8B-B14F-4D97-AF65-F5344CB8AC3E}">
        <p14:creationId xmlns:p14="http://schemas.microsoft.com/office/powerpoint/2010/main" val="2108602892"/>
      </p:ext>
    </p:extLst>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517232"/>
            <a:ext cx="8963222" cy="1200329"/>
          </a:xfrm>
          <a:prstGeom prst="rect">
            <a:avLst/>
          </a:prstGeom>
          <a:noFill/>
        </p:spPr>
        <p:txBody>
          <a:bodyPr wrap="square" rtlCol="0">
            <a:spAutoFit/>
          </a:bodyPr>
          <a:lstStyle/>
          <a:p>
            <a:r xmlns:a="http://schemas.openxmlformats.org/drawingml/2006/main">
              <a:rPr lang="da" altLang="ko-KR" sz="2400">
                <a:solidFill>
                  <a:schemeClr val="tx1">
                    <a:lumMod val="65000"/>
                    <a:lumOff val="35000"/>
                  </a:schemeClr>
                </a:solidFill>
              </a:rPr>
              <a:t>Samson var en meget stærk kriger. På grund af Samson kunne filistrene og de andre lande, som undertrykte dem, ikke undertrykke israelitterne</a:t>
            </a:r>
            <a:r xmlns:a="http://schemas.openxmlformats.org/drawingml/2006/main">
              <a:rPr lang="da" altLang="en-US" sz="2400">
                <a:solidFill>
                  <a:schemeClr val="tx1">
                    <a:lumMod val="65000"/>
                    <a:lumOff val="35000"/>
                  </a:schemeClr>
                </a:solidFill>
              </a:rPr>
              <a:t> </a:t>
            </a:r>
            <a:r xmlns:a="http://schemas.openxmlformats.org/drawingml/2006/main">
              <a:rPr lang="da" altLang="ko-KR" sz="2400">
                <a:solidFill>
                  <a:schemeClr val="tx1">
                    <a:lumMod val="65000"/>
                    <a:lumOff val="35000"/>
                  </a:schemeClr>
                </a:solidFill>
              </a:rPr>
              <a:t>mere.</a:t>
            </a:r>
            <a:endParaRPr xmlns:a="http://schemas.openxmlformats.org/drawingml/2006/main" lang="ko-KR" altLang="en-US" sz="24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9592" y="332656"/>
            <a:ext cx="7668344" cy="5040560"/>
          </a:xfrm>
          <a:prstGeom prst="rect">
            <a:avLst/>
          </a:prstGeom>
        </p:spPr>
      </p:pic>
    </p:spTree>
    <p:extLst>
      <p:ext uri="{BB962C8B-B14F-4D97-AF65-F5344CB8AC3E}">
        <p14:creationId xmlns:p14="http://schemas.microsoft.com/office/powerpoint/2010/main" val="3561453579"/>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910371"/>
            <a:ext cx="9054634" cy="830997"/>
          </a:xfrm>
          <a:prstGeom prst="rect">
            <a:avLst/>
          </a:prstGeom>
          <a:noFill/>
        </p:spPr>
        <p:txBody>
          <a:bodyPr wrap="square" rtlCol="0">
            <a:spAutoFit/>
          </a:bodyPr>
          <a:lstStyle/>
          <a:p>
            <a:r xmlns:a="http://schemas.openxmlformats.org/drawingml/2006/main">
              <a:rPr lang="da" altLang="ko-KR" sz="2400">
                <a:solidFill>
                  <a:schemeClr val="tx1">
                    <a:lumMod val="65000"/>
                    <a:lumOff val="35000"/>
                  </a:schemeClr>
                </a:solidFill>
              </a:rPr>
              <a:t>Hans styrke kom fra hans hår. Men hans hår var blevet barberet af at blive narret. Så han mistede sin magt.</a:t>
            </a:r>
            <a:endParaRPr xmlns:a="http://schemas.openxmlformats.org/drawingml/2006/main" lang="ko-KR" altLang="en-US" sz="24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9144000" cy="5877272"/>
          </a:xfrm>
          <a:prstGeom prst="rect">
            <a:avLst/>
          </a:prstGeom>
        </p:spPr>
      </p:pic>
    </p:spTree>
    <p:extLst>
      <p:ext uri="{BB962C8B-B14F-4D97-AF65-F5344CB8AC3E}">
        <p14:creationId xmlns:p14="http://schemas.microsoft.com/office/powerpoint/2010/main" val="462600298"/>
      </p:ext>
    </p:extLst>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861774"/>
          </a:xfrm>
          <a:prstGeom prst="rect">
            <a:avLst/>
          </a:prstGeom>
          <a:noFill/>
        </p:spPr>
        <p:txBody>
          <a:bodyPr wrap="square" rtlCol="0">
            <a:spAutoFit/>
          </a:bodyPr>
          <a:lstStyle/>
          <a:p>
            <a:r xmlns:a="http://schemas.openxmlformats.org/drawingml/2006/main">
              <a:rPr lang="da" altLang="ko-KR" sz="2500">
                <a:solidFill>
                  <a:schemeClr val="tx1">
                    <a:lumMod val="65000"/>
                    <a:lumOff val="35000"/>
                  </a:schemeClr>
                </a:solidFill>
              </a:rPr>
              <a:t>Samson blev grebet og blev til grin af fjenden. Han fortrød, at han blev narret på grund af arrogance.</a:t>
            </a:r>
            <a:endParaRPr xmlns:a="http://schemas.openxmlformats.org/drawingml/2006/main" lang="ko-KR" altLang="en-US" sz="25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64"/>
            <a:ext cx="9144000" cy="5732391"/>
          </a:xfrm>
          <a:prstGeom prst="rect">
            <a:avLst/>
          </a:prstGeom>
        </p:spPr>
      </p:pic>
    </p:spTree>
    <p:extLst>
      <p:ext uri="{BB962C8B-B14F-4D97-AF65-F5344CB8AC3E}">
        <p14:creationId xmlns:p14="http://schemas.microsoft.com/office/powerpoint/2010/main" val="435856728"/>
      </p:ext>
    </p:extLst>
  </p:cSld>
  <p:clrMapOvr>
    <a:masterClrMapping/>
  </p:clrMapOvr>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861774"/>
          </a:xfrm>
          <a:prstGeom prst="rect">
            <a:avLst/>
          </a:prstGeom>
          <a:noFill/>
        </p:spPr>
        <p:txBody>
          <a:bodyPr wrap="square" rtlCol="0">
            <a:spAutoFit/>
          </a:bodyPr>
          <a:lstStyle/>
          <a:p>
            <a:r xmlns:a="http://schemas.openxmlformats.org/drawingml/2006/main">
              <a:rPr lang="da" altLang="ko-KR" sz="2500">
                <a:solidFill>
                  <a:schemeClr val="tx1">
                    <a:lumMod val="65000"/>
                    <a:lumOff val="35000"/>
                  </a:schemeClr>
                </a:solidFill>
              </a:rPr>
              <a:t>Samson bad til sidst til Gud om at styrke ham igen. Gud besvarede hans bøn og gav ham endelig magt.</a:t>
            </a:r>
            <a:endParaRPr xmlns:a="http://schemas.openxmlformats.org/drawingml/2006/main" lang="ko-KR" altLang="en-US" sz="25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4411" y="188640"/>
            <a:ext cx="7812360" cy="5524571"/>
          </a:xfrm>
          <a:prstGeom prst="rect">
            <a:avLst/>
          </a:prstGeom>
        </p:spPr>
      </p:pic>
    </p:spTree>
    <p:extLst>
      <p:ext uri="{BB962C8B-B14F-4D97-AF65-F5344CB8AC3E}">
        <p14:creationId xmlns:p14="http://schemas.microsoft.com/office/powerpoint/2010/main" val="1931308658"/>
      </p:ext>
    </p:extLst>
  </p:cSld>
  <p:clrMapOvr>
    <a:masterClrMapping/>
  </p:clrMapOvr>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da" altLang="ko-KR" sz="4000">
                <a:solidFill>
                  <a:srgbClr val="FF0000"/>
                </a:solidFill>
              </a:rPr>
              <a:t>Dagens lektion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96564" y="32925"/>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1015" y="91778"/>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268760"/>
            <a:ext cx="8208912" cy="5016758"/>
          </a:xfrm>
          <a:prstGeom prst="rect">
            <a:avLst/>
          </a:prstGeom>
          <a:noFill/>
        </p:spPr>
        <p:txBody>
          <a:bodyPr wrap="square" rtlCol="0">
            <a:spAutoFit/>
          </a:bodyPr>
          <a:lstStyle/>
          <a:p>
            <a:pPr xmlns:a="http://schemas.openxmlformats.org/drawingml/2006/main" algn="ctr"/>
            <a:r xmlns:a="http://schemas.openxmlformats.org/drawingml/2006/main">
              <a:rPr lang="da" altLang="ko-KR" sz="3200">
                <a:solidFill>
                  <a:schemeClr val="tx1">
                    <a:lumMod val="65000"/>
                    <a:lumOff val="35000"/>
                  </a:schemeClr>
                </a:solidFill>
              </a:rPr>
              <a:t>Samson var en mand, der fik en særlig nåde og et kald fra Gud.</a:t>
            </a:r>
            <a:r xmlns:a="http://schemas.openxmlformats.org/drawingml/2006/main">
              <a:rPr lang="da" altLang="en-US" sz="3200">
                <a:solidFill>
                  <a:schemeClr val="tx1">
                    <a:lumMod val="65000"/>
                    <a:lumOff val="35000"/>
                  </a:schemeClr>
                </a:solidFill>
              </a:rPr>
              <a:t> </a:t>
            </a:r>
            <a:endParaRPr xmlns:a="http://schemas.openxmlformats.org/drawingml/2006/main" lang="en-US" altLang="ko-KR" sz="3200">
              <a:solidFill>
                <a:schemeClr val="tx1">
                  <a:lumMod val="65000"/>
                  <a:lumOff val="35000"/>
                </a:schemeClr>
              </a:solidFill>
            </a:endParaRPr>
          </a:p>
          <a:p>
            <a:pPr xmlns:a="http://schemas.openxmlformats.org/drawingml/2006/main" algn="ctr"/>
            <a:r xmlns:a="http://schemas.openxmlformats.org/drawingml/2006/main">
              <a:rPr lang="da" altLang="ko-KR" sz="3200">
                <a:solidFill>
                  <a:schemeClr val="tx1">
                    <a:lumMod val="65000"/>
                    <a:lumOff val="35000"/>
                  </a:schemeClr>
                </a:solidFill>
              </a:rPr>
              <a:t>Men på grund af hans arrogance,</a:t>
            </a:r>
          </a:p>
          <a:p>
            <a:pPr xmlns:a="http://schemas.openxmlformats.org/drawingml/2006/main" algn="ctr"/>
            <a:r xmlns:a="http://schemas.openxmlformats.org/drawingml/2006/main">
              <a:rPr lang="da" altLang="ko-KR" sz="3200">
                <a:solidFill>
                  <a:schemeClr val="tx1">
                    <a:lumMod val="65000"/>
                    <a:lumOff val="35000"/>
                  </a:schemeClr>
                </a:solidFill>
              </a:rPr>
              <a:t>han mistede dem alle.</a:t>
            </a: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da" altLang="ko-KR" sz="3200">
                <a:solidFill>
                  <a:schemeClr val="tx1">
                    <a:lumMod val="65000"/>
                    <a:lumOff val="35000"/>
                  </a:schemeClr>
                </a:solidFill>
              </a:rPr>
              <a:t>Vi er også Guds elskede børn, som har modtaget Guds nåde og mission.</a:t>
            </a:r>
            <a:r xmlns:a="http://schemas.openxmlformats.org/drawingml/2006/main">
              <a:rPr lang="da" altLang="en-US" sz="3200">
                <a:solidFill>
                  <a:schemeClr val="tx1">
                    <a:lumMod val="65000"/>
                    <a:lumOff val="35000"/>
                  </a:schemeClr>
                </a:solidFill>
              </a:rPr>
              <a:t> </a:t>
            </a:r>
            <a:endParaRPr xmlns:a="http://schemas.openxmlformats.org/drawingml/2006/main" lang="en-US" altLang="ko-KR" sz="3200">
              <a:solidFill>
                <a:schemeClr val="tx1">
                  <a:lumMod val="65000"/>
                  <a:lumOff val="35000"/>
                </a:schemeClr>
              </a:solidFill>
            </a:endParaRP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da" altLang="ko-KR" sz="3200">
                <a:solidFill>
                  <a:schemeClr val="tx1">
                    <a:lumMod val="65000"/>
                    <a:lumOff val="35000"/>
                  </a:schemeClr>
                </a:solidFill>
              </a:rPr>
              <a:t>Derfor er vi nødt til at ydmyge os over for Guds ord.</a:t>
            </a:r>
          </a:p>
        </p:txBody>
      </p:sp>
    </p:spTree>
    <p:extLst>
      <p:ext uri="{BB962C8B-B14F-4D97-AF65-F5344CB8AC3E}">
        <p14:creationId xmlns:p14="http://schemas.microsoft.com/office/powerpoint/2010/main" val="4105314080"/>
      </p:ext>
    </p:extLst>
  </p:cSld>
  <p:clrMapOvr>
    <a:masterClrMapping/>
  </p:clrMapOvr>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473196" y="296686"/>
            <a:ext cx="4053592" cy="584775"/>
          </a:xfrm>
          <a:prstGeom prst="rect">
            <a:avLst/>
          </a:prstGeom>
          <a:noFill/>
        </p:spPr>
        <p:txBody>
          <a:bodyPr wrap="square" rtlCol="0">
            <a:spAutoFit/>
          </a:bodyPr>
          <a:lstStyle/>
          <a:p>
            <a:pPr xmlns:a="http://schemas.openxmlformats.org/drawingml/2006/main" algn="ctr"/>
            <a:r xmlns:a="http://schemas.openxmlformats.org/drawingml/2006/main">
              <a:rPr lang="da" altLang="ko-KR" sz="3200"/>
              <a:t>Gud?</a:t>
            </a:r>
            <a:r xmlns:a="http://schemas.openxmlformats.org/drawingml/2006/main">
              <a:rPr lang="da"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p>
            <a:r xmlns:a="http://schemas.openxmlformats.org/drawingml/2006/main">
              <a:rPr lang="da" altLang="ko-KR" sz="3600">
                <a:solidFill>
                  <a:srgbClr val="C00000"/>
                </a:solidFill>
              </a:rPr>
              <a:t>Gud..</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200329"/>
          </a:xfrm>
          <a:prstGeom prst="rect">
            <a:avLst/>
          </a:prstGeom>
          <a:noFill/>
        </p:spPr>
        <p:txBody>
          <a:bodyPr wrap="square" rtlCol="0">
            <a:spAutoFit/>
          </a:bodyPr>
          <a:lstStyle/>
          <a:p>
            <a:r xmlns:a="http://schemas.openxmlformats.org/drawingml/2006/main">
              <a:rPr lang="da" altLang="ko-KR" sz="3600">
                <a:solidFill>
                  <a:schemeClr val="tx1">
                    <a:lumMod val="65000"/>
                    <a:lumOff val="35000"/>
                  </a:schemeClr>
                </a:solidFill>
              </a:rPr>
              <a:t>Gud lytter til og besvarer vores alvorlige og sandfærdige bønner</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4235703788"/>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130336" y="1916832"/>
            <a:ext cx="5044008" cy="406994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79512" y="1400842"/>
            <a:ext cx="3129802"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a" altLang="ko-KR" b="1">
                <a:solidFill>
                  <a:schemeClr val="tx1">
                    <a:lumMod val="50000"/>
                    <a:lumOff val="50000"/>
                  </a:schemeClr>
                </a:solidFill>
              </a:rPr>
              <a:t>Ingen.</a:t>
            </a:r>
            <a:r xmlns:a="http://schemas.openxmlformats.org/drawingml/2006/main">
              <a:rPr lang="da" altLang="en-US" b="1">
                <a:solidFill>
                  <a:schemeClr val="tx1">
                    <a:lumMod val="50000"/>
                    <a:lumOff val="50000"/>
                  </a:schemeClr>
                </a:solidFill>
              </a:rPr>
              <a:t> </a:t>
            </a:r>
            <a:r xmlns:a="http://schemas.openxmlformats.org/drawingml/2006/main">
              <a:rPr lang="da" altLang="ko-KR" b="1">
                <a:solidFill>
                  <a:schemeClr val="tx1">
                    <a:lumMod val="50000"/>
                    <a:lumOff val="50000"/>
                  </a:schemeClr>
                </a:solidFill>
              </a:rPr>
              <a:t>17</a:t>
            </a:r>
            <a:r xmlns:a="http://schemas.openxmlformats.org/drawingml/2006/main">
              <a:rPr lang="da" altLang="en-US" b="1">
                <a:solidFill>
                  <a:schemeClr val="tx1">
                    <a:lumMod val="50000"/>
                    <a:lumOff val="50000"/>
                  </a:schemeClr>
                </a:solidFill>
              </a:rPr>
              <a:t> </a:t>
            </a:r>
            <a:r xmlns:a="http://schemas.openxmlformats.org/drawingml/2006/main">
              <a:rPr lang="da" altLang="ko-KR" b="1">
                <a:solidFill>
                  <a:schemeClr val="tx1">
                    <a:lumMod val="50000"/>
                    <a:lumOff val="50000"/>
                  </a:schemeClr>
                </a:solidFill>
              </a:rPr>
              <a:t>Det</a:t>
            </a:r>
            <a:r xmlns:a="http://schemas.openxmlformats.org/drawingml/2006/main">
              <a:rPr lang="da" altLang="en-US" b="1">
                <a:solidFill>
                  <a:schemeClr val="tx1">
                    <a:lumMod val="50000"/>
                    <a:lumOff val="50000"/>
                  </a:schemeClr>
                </a:solidFill>
              </a:rPr>
              <a:t> </a:t>
            </a:r>
            <a:r xmlns:a="http://schemas.openxmlformats.org/drawingml/2006/main">
              <a:rPr lang="da" altLang="ko-KR" b="1">
                <a:solidFill>
                  <a:schemeClr val="tx1">
                    <a:lumMod val="50000"/>
                    <a:lumOff val="50000"/>
                  </a:schemeClr>
                </a:solidFill>
              </a:rPr>
              <a:t>Ord</a:t>
            </a:r>
            <a:r xmlns:a="http://schemas.openxmlformats.org/drawingml/2006/main">
              <a:rPr lang="da" altLang="en-US" b="1">
                <a:solidFill>
                  <a:schemeClr val="tx1">
                    <a:lumMod val="50000"/>
                    <a:lumOff val="50000"/>
                  </a:schemeClr>
                </a:solidFill>
              </a:rPr>
              <a:t> </a:t>
            </a:r>
            <a:r xmlns:a="http://schemas.openxmlformats.org/drawingml/2006/main">
              <a:rPr lang="da" altLang="ko-KR" b="1">
                <a:solidFill>
                  <a:schemeClr val="tx1">
                    <a:lumMod val="50000"/>
                    <a:lumOff val="50000"/>
                  </a:schemeClr>
                </a:solidFill>
              </a:rPr>
              <a:t>af</a:t>
            </a:r>
            <a:r xmlns:a="http://schemas.openxmlformats.org/drawingml/2006/main">
              <a:rPr lang="da" altLang="en-US" b="1">
                <a:solidFill>
                  <a:schemeClr val="tx1">
                    <a:lumMod val="50000"/>
                    <a:lumOff val="50000"/>
                  </a:schemeClr>
                </a:solidFill>
              </a:rPr>
              <a:t> </a:t>
            </a:r>
            <a:r xmlns:a="http://schemas.openxmlformats.org/drawingml/2006/main">
              <a:rPr lang="da" altLang="ko-KR" b="1">
                <a:solidFill>
                  <a:schemeClr val="tx1">
                    <a:lumMod val="50000"/>
                    <a:lumOff val="50000"/>
                  </a:schemeClr>
                </a:solidFill>
              </a:rPr>
              <a:t>Gud</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3931114" cy="76944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da" altLang="ko-KR" sz="4400"/>
              <a:t>Ti katastrofer</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Tree>
    <p:extLst>
      <p:ext uri="{BB962C8B-B14F-4D97-AF65-F5344CB8AC3E}">
        <p14:creationId xmlns:p14="http://schemas.microsoft.com/office/powerpoint/2010/main" val="46326207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p>
            <a:pPr xmlns:a="http://schemas.openxmlformats.org/drawingml/2006/main" algn="ctr"/>
            <a:r xmlns:a="http://schemas.openxmlformats.org/drawingml/2006/main">
              <a:rPr lang="da" altLang="ko-KR" sz="4000">
                <a:solidFill>
                  <a:srgbClr val="FF0000"/>
                </a:solidFill>
              </a:rPr>
              <a:t>Dagens quiz</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42646" y="81088"/>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76868" y="3176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646331"/>
          </a:xfrm>
          <a:prstGeom prst="rect">
            <a:avLst/>
          </a:prstGeom>
          <a:noFill/>
        </p:spPr>
        <p:txBody>
          <a:bodyPr wrap="square" rtlCol="0">
            <a:spAutoFit/>
          </a:bodyPr>
          <a:lstStyle/>
          <a:p>
            <a:r xmlns:a="http://schemas.openxmlformats.org/drawingml/2006/main">
              <a:rPr lang="da" altLang="ko-KR" sz="3600">
                <a:solidFill>
                  <a:schemeClr val="tx1">
                    <a:lumMod val="65000"/>
                    <a:lumOff val="35000"/>
                  </a:schemeClr>
                </a:solidFill>
              </a:rPr>
              <a:t>Hvor kom Samsons magt fra?</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44226" y="2697896"/>
            <a:ext cx="8424936" cy="523220"/>
          </a:xfrm>
          <a:prstGeom prst="rect">
            <a:avLst/>
          </a:prstGeom>
          <a:noFill/>
        </p:spPr>
        <p:txBody>
          <a:bodyPr wrap="square" rtlCol="0">
            <a:spAutoFit/>
          </a:bodyPr>
          <a:lstStyle/>
          <a:p>
            <a:r xmlns:a="http://schemas.openxmlformats.org/drawingml/2006/main">
              <a:rPr lang="da" altLang="en-US" sz="2800">
                <a:solidFill>
                  <a:schemeClr val="tx1">
                    <a:lumMod val="65000"/>
                    <a:lumOff val="35000"/>
                  </a:schemeClr>
                </a:solidFill>
              </a:rPr>
              <a:t>① </a:t>
            </a:r>
            <a:r xmlns:a="http://schemas.openxmlformats.org/drawingml/2006/main">
              <a:rPr lang="da" altLang="ko-KR" sz="2800">
                <a:solidFill>
                  <a:schemeClr val="tx1">
                    <a:lumMod val="65000"/>
                    <a:lumOff val="35000"/>
                  </a:schemeClr>
                </a:solidFill>
              </a:rPr>
              <a:t>hår</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p>
            <a:r xmlns:a="http://schemas.openxmlformats.org/drawingml/2006/main">
              <a:rPr lang="da" altLang="en-US" sz="2800">
                <a:solidFill>
                  <a:schemeClr val="tx1">
                    <a:lumMod val="65000"/>
                    <a:lumOff val="35000"/>
                  </a:schemeClr>
                </a:solidFill>
              </a:rPr>
              <a:t>② </a:t>
            </a:r>
            <a:r xmlns:a="http://schemas.openxmlformats.org/drawingml/2006/main">
              <a:rPr lang="da" altLang="ko-KR" sz="2800">
                <a:solidFill>
                  <a:schemeClr val="tx1">
                    <a:lumMod val="65000"/>
                    <a:lumOff val="35000"/>
                  </a:schemeClr>
                </a:solidFill>
              </a:rPr>
              <a:t>arm</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p>
            <a:r xmlns:a="http://schemas.openxmlformats.org/drawingml/2006/main">
              <a:rPr lang="da" altLang="en-US" sz="2800">
                <a:solidFill>
                  <a:schemeClr val="tx1">
                    <a:lumMod val="65000"/>
                    <a:lumOff val="35000"/>
                  </a:schemeClr>
                </a:solidFill>
              </a:rPr>
              <a:t>③ </a:t>
            </a:r>
            <a:r xmlns:a="http://schemas.openxmlformats.org/drawingml/2006/main">
              <a:rPr lang="da" altLang="ko-KR" sz="2800">
                <a:solidFill>
                  <a:schemeClr val="tx1">
                    <a:lumMod val="65000"/>
                    <a:lumOff val="35000"/>
                  </a:schemeClr>
                </a:solidFill>
              </a:rPr>
              <a:t>ben</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p>
            <a:r xmlns:a="http://schemas.openxmlformats.org/drawingml/2006/main">
              <a:rPr lang="da" altLang="en-US" sz="2800">
                <a:solidFill>
                  <a:schemeClr val="tx1">
                    <a:lumMod val="65000"/>
                    <a:lumOff val="35000"/>
                  </a:schemeClr>
                </a:solidFill>
              </a:rPr>
              <a:t>④ </a:t>
            </a:r>
            <a:r xmlns:a="http://schemas.openxmlformats.org/drawingml/2006/main">
              <a:rPr lang="da" altLang="ko-KR" sz="2800">
                <a:solidFill>
                  <a:schemeClr val="tx1">
                    <a:lumMod val="65000"/>
                    <a:lumOff val="35000"/>
                  </a:schemeClr>
                </a:solidFill>
              </a:rPr>
              <a:t>øje</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44226" y="2697896"/>
            <a:ext cx="8712968" cy="523220"/>
          </a:xfrm>
          <a:prstGeom prst="rect">
            <a:avLst/>
          </a:prstGeom>
          <a:noFill/>
        </p:spPr>
        <p:txBody>
          <a:bodyPr wrap="square" rtlCol="0">
            <a:spAutoFit/>
          </a:bodyPr>
          <a:lstStyle/>
          <a:p>
            <a:r xmlns:a="http://schemas.openxmlformats.org/drawingml/2006/main">
              <a:rPr lang="da" altLang="en-US" sz="2800">
                <a:solidFill>
                  <a:srgbClr val="FF0000"/>
                </a:solidFill>
              </a:rPr>
              <a:t>① </a:t>
            </a:r>
            <a:r xmlns:a="http://schemas.openxmlformats.org/drawingml/2006/main">
              <a:rPr lang="da" altLang="ko-KR" sz="2800">
                <a:solidFill>
                  <a:srgbClr val="FF0000"/>
                </a:solidFill>
              </a:rPr>
              <a:t>hår</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400924214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da" altLang="ko-KR" sz="4000">
                <a:solidFill>
                  <a:srgbClr val="FF0000"/>
                </a:solidFill>
              </a:rPr>
              <a:t>Dagens ord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200934"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07704" y="2384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1754326"/>
          </a:xfrm>
          <a:prstGeom prst="rect">
            <a:avLst/>
          </a:prstGeom>
          <a:noFill/>
        </p:spPr>
        <p:txBody>
          <a:bodyPr wrap="square" rtlCol="0">
            <a:spAutoFit/>
          </a:bodyPr>
          <a:lstStyle/>
          <a:p>
            <a:r xmlns:a="http://schemas.openxmlformats.org/drawingml/2006/main">
              <a:rPr lang="da" altLang="ko-KR" sz="3600">
                <a:solidFill>
                  <a:schemeClr val="tx1">
                    <a:lumMod val="65000"/>
                    <a:lumOff val="35000"/>
                  </a:schemeClr>
                </a:solidFill>
              </a:rPr>
              <a:t>Kvinden fødte en dreng og kaldte ham Samson. Han voksede, og Herren velsignede ham,</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p>
            <a:pPr xmlns:a="http://schemas.openxmlformats.org/drawingml/2006/main" algn="r"/>
            <a:r xmlns:a="http://schemas.openxmlformats.org/drawingml/2006/main">
              <a:rPr lang="da" altLang="ko-KR" sz="2800">
                <a:solidFill>
                  <a:schemeClr val="tx1">
                    <a:lumMod val="65000"/>
                    <a:lumOff val="35000"/>
                  </a:schemeClr>
                </a:solidFill>
              </a:rPr>
              <a:t>Dommere</a:t>
            </a:r>
            <a:r xmlns:a="http://schemas.openxmlformats.org/drawingml/2006/main">
              <a:rPr lang="da" altLang="en-US" sz="2800">
                <a:solidFill>
                  <a:schemeClr val="tx1">
                    <a:lumMod val="65000"/>
                    <a:lumOff val="35000"/>
                  </a:schemeClr>
                </a:solidFill>
              </a:rPr>
              <a:t> </a:t>
            </a:r>
            <a:r xmlns:a="http://schemas.openxmlformats.org/drawingml/2006/main">
              <a:rPr lang="da" altLang="ko-KR" sz="2800">
                <a:solidFill>
                  <a:schemeClr val="tx1">
                    <a:lumMod val="65000"/>
                    <a:lumOff val="35000"/>
                  </a:schemeClr>
                </a:solidFill>
              </a:rPr>
              <a:t>13:24</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717582159"/>
      </p:ext>
    </p:extLst>
  </p:cSld>
  <p:clrMapOvr>
    <a:masterClrMapping/>
  </p:clrMapOvr>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a" altLang="ko-KR" b="1">
                <a:solidFill>
                  <a:schemeClr val="tx1">
                    <a:lumMod val="50000"/>
                    <a:lumOff val="50000"/>
                  </a:schemeClr>
                </a:solidFill>
              </a:rPr>
              <a:t>nr. 27 Guds ord</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7186" y="1916832"/>
            <a:ext cx="3931114" cy="175432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da" altLang="ko-KR" sz="3600"/>
              <a:t>Ruth, en kvinde af ædel karakter</a:t>
            </a:r>
            <a:endParaRPr xmlns:a="http://schemas.openxmlformats.org/drawingml/2006/main" lang="ko-KR" altLang="en-US" sz="36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pic>
        <p:nvPicPr>
          <p:cNvPr id="6" name="그림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73016" y="1962126"/>
            <a:ext cx="5364088" cy="3793388"/>
          </a:xfrm>
          <a:prstGeom prst="rect">
            <a:avLst/>
          </a:prstGeom>
        </p:spPr>
      </p:pic>
    </p:spTree>
    <p:extLst>
      <p:ext uri="{BB962C8B-B14F-4D97-AF65-F5344CB8AC3E}">
        <p14:creationId xmlns:p14="http://schemas.microsoft.com/office/powerpoint/2010/main" val="235889100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da" altLang="ko-KR" sz="4000">
                <a:solidFill>
                  <a:srgbClr val="FF0000"/>
                </a:solidFill>
              </a:rPr>
              <a:t>Dagens ord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20560"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631435"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2364505"/>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a" altLang="ko-KR" sz="3600">
                <a:solidFill>
                  <a:schemeClr val="bg1">
                    <a:lumMod val="50000"/>
                  </a:schemeClr>
                </a:solidFill>
              </a:rPr>
              <a:t>Dit folk vil være mit folk og din Gud min Gud.</a:t>
            </a:r>
            <a:endParaRPr xmlns:a="http://schemas.openxmlformats.org/drawingml/2006/main" lang="ko-KR" altLang="en-US" sz="3600">
              <a:solidFill>
                <a:schemeClr val="bg1">
                  <a:lumMod val="50000"/>
                </a:schemeClr>
              </a:solidFill>
            </a:endParaRPr>
          </a:p>
        </p:txBody>
      </p:sp>
      <p:sp>
        <p:nvSpPr>
          <p:cNvPr id="24" name="TextBox 23"/>
          <p:cNvSpPr txBox="1"/>
          <p:nvPr/>
        </p:nvSpPr>
        <p:spPr>
          <a:xfrm>
            <a:off x="4952296" y="5171139"/>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da" altLang="ko-KR" sz="2800">
                <a:solidFill>
                  <a:schemeClr val="tx1">
                    <a:lumMod val="65000"/>
                    <a:lumOff val="35000"/>
                  </a:schemeClr>
                </a:solidFill>
              </a:rPr>
              <a:t>Ruth</a:t>
            </a:r>
            <a:r xmlns:a="http://schemas.openxmlformats.org/drawingml/2006/main">
              <a:rPr lang="da" altLang="en-US" sz="2800">
                <a:solidFill>
                  <a:schemeClr val="tx1">
                    <a:lumMod val="65000"/>
                    <a:lumOff val="35000"/>
                  </a:schemeClr>
                </a:solidFill>
              </a:rPr>
              <a:t> </a:t>
            </a:r>
            <a:r xmlns:a="http://schemas.openxmlformats.org/drawingml/2006/main">
              <a:rPr lang="da" altLang="ko-KR" sz="2800">
                <a:solidFill>
                  <a:schemeClr val="tx1">
                    <a:lumMod val="65000"/>
                    <a:lumOff val="35000"/>
                  </a:schemeClr>
                </a:solidFill>
              </a:rPr>
              <a:t>1:16</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180877838"/>
      </p:ext>
    </p:extLst>
  </p:cSld>
  <p:clrMapOvr>
    <a:masterClrMapping/>
  </p:clrMapOvr>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498117"/>
            <a:ext cx="8963222"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a" altLang="ko-KR" sz="2800">
                <a:solidFill>
                  <a:schemeClr val="tx1">
                    <a:lumMod val="65000"/>
                    <a:lumOff val="35000"/>
                  </a:schemeClr>
                </a:solidFill>
              </a:rPr>
              <a:t>En jødisk kvinde, Naomi havde to sønner, der giftede sig med hedninger. Men hendes to sønner døde. Så hun blev efterladt med sine to svigerdøtre.</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941"/>
            <a:ext cx="9144000" cy="5432283"/>
          </a:xfrm>
          <a:prstGeom prst="rect">
            <a:avLst/>
          </a:prstGeom>
        </p:spPr>
      </p:pic>
    </p:spTree>
    <p:extLst>
      <p:ext uri="{BB962C8B-B14F-4D97-AF65-F5344CB8AC3E}">
        <p14:creationId xmlns:p14="http://schemas.microsoft.com/office/powerpoint/2010/main" val="1052412306"/>
      </p:ext>
    </p:extLst>
  </p:cSld>
  <p:clrMapOvr>
    <a:masterClrMapping/>
  </p:clrMapOvr>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8" y="4509120"/>
            <a:ext cx="8963222" cy="224676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a" altLang="ko-KR" sz="2800">
                <a:solidFill>
                  <a:schemeClr val="tx1">
                    <a:lumMod val="65000"/>
                    <a:lumOff val="35000"/>
                  </a:schemeClr>
                </a:solidFill>
              </a:rPr>
              <a:t>Naomi besluttede at vende tilbage til sit hjem i Juda. Hun sagde til sine to svigerdøtre, at de skulle vende hjem. Men hendes anden svigerdatter tog ikke tilbage til sin hjemby, men fulgte efter sin svigermor for at bo i Juda.</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941"/>
            <a:ext cx="9143999" cy="4352163"/>
          </a:xfrm>
          <a:prstGeom prst="rect">
            <a:avLst/>
          </a:prstGeom>
        </p:spPr>
      </p:pic>
    </p:spTree>
    <p:extLst>
      <p:ext uri="{BB962C8B-B14F-4D97-AF65-F5344CB8AC3E}">
        <p14:creationId xmlns:p14="http://schemas.microsoft.com/office/powerpoint/2010/main" val="2678191933"/>
      </p:ext>
    </p:extLst>
  </p:cSld>
  <p:clrMapOvr>
    <a:masterClrMapping/>
  </p:clrMapOvr>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478649"/>
            <a:ext cx="8963222"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a" altLang="ko-KR" sz="2800">
                <a:solidFill>
                  <a:schemeClr val="tx1">
                    <a:lumMod val="65000"/>
                    <a:lumOff val="35000"/>
                  </a:schemeClr>
                </a:solidFill>
              </a:rPr>
              <a:t>Ruth måtte hente det resterende korn for at bo hos Naomi, for hun havde ingen mand til at klare en husholdning.</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445224"/>
          </a:xfrm>
          <a:prstGeom prst="rect">
            <a:avLst/>
          </a:prstGeom>
        </p:spPr>
      </p:pic>
    </p:spTree>
    <p:extLst>
      <p:ext uri="{BB962C8B-B14F-4D97-AF65-F5344CB8AC3E}">
        <p14:creationId xmlns:p14="http://schemas.microsoft.com/office/powerpoint/2010/main" val="1527891339"/>
      </p:ext>
    </p:extLst>
  </p:cSld>
  <p:clrMapOvr>
    <a:masterClrMapping/>
  </p:clrMapOvr>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9366" y="5473005"/>
            <a:ext cx="9054634"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a" altLang="ko-KR" sz="2800">
                <a:solidFill>
                  <a:schemeClr val="tx1">
                    <a:lumMod val="65000"/>
                    <a:lumOff val="35000"/>
                  </a:schemeClr>
                </a:solidFill>
              </a:rPr>
              <a:t>Tilfældigvis hentede hun det resterende korn på en mark tilhørende Boaz. Boaz troede, at hun var en ædel kvinde, og han blev gift med Ruth.</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27908" cy="5301208"/>
          </a:xfrm>
          <a:prstGeom prst="rect">
            <a:avLst/>
          </a:prstGeom>
        </p:spPr>
      </p:pic>
    </p:spTree>
    <p:extLst>
      <p:ext uri="{BB962C8B-B14F-4D97-AF65-F5344CB8AC3E}">
        <p14:creationId xmlns:p14="http://schemas.microsoft.com/office/powerpoint/2010/main" val="1233464400"/>
      </p:ext>
    </p:extLst>
  </p:cSld>
  <p:clrMapOvr>
    <a:masterClrMapping/>
  </p:clrMapOvr>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9366" y="5517232"/>
            <a:ext cx="9054634"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a" altLang="ko-KR" sz="2400">
                <a:solidFill>
                  <a:schemeClr val="tx1">
                    <a:lumMod val="65000"/>
                    <a:lumOff val="35000"/>
                  </a:schemeClr>
                </a:solidFill>
              </a:rPr>
              <a:t>Boaz modtog Ruth og Naomi som familie og levede et lykkeligt liv. I fremtiden kom kong David og Jesus fra Boaz og Ruts slægt.</a:t>
            </a:r>
            <a:endParaRPr xmlns:a="http://schemas.openxmlformats.org/drawingml/2006/main" lang="ko-KR" altLang="en-US" sz="2400">
              <a:solidFill>
                <a:schemeClr val="tx1">
                  <a:lumMod val="65000"/>
                  <a:lumOff val="35000"/>
                </a:schemeClr>
              </a:solidFill>
            </a:endParaRPr>
          </a:p>
        </p:txBody>
      </p:sp>
      <p:pic>
        <p:nvPicPr>
          <p:cNvPr id="2054" name="Picture 6"/>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0" y="0"/>
            <a:ext cx="9127908" cy="54452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0938595"/>
      </p:ext>
    </p:extLst>
  </p:cSld>
  <p:clrMapOvr>
    <a:masterClrMapping/>
  </p:clrMapOvr>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da" altLang="ko-KR" sz="4000"/>
              <a:t>Dagens lektion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85727" y="8062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06535"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196752"/>
            <a:ext cx="8208912" cy="452431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da" altLang="ko-KR" sz="3600">
                <a:solidFill>
                  <a:schemeClr val="tx1">
                    <a:lumMod val="65000"/>
                    <a:lumOff val="35000"/>
                  </a:schemeClr>
                </a:solidFill>
              </a:rPr>
              <a:t>Ruth var en hedning. Hun var en god og oprigtig kvinde og tjente sin svigermor godt.</a:t>
            </a:r>
          </a:p>
          <a:p>
            <a:pPr xmlns:a="http://schemas.openxmlformats.org/drawingml/2006/main" algn="ctr"/>
            <a:r xmlns:a="http://schemas.openxmlformats.org/drawingml/2006/main">
              <a:rPr lang="da" altLang="ko-KR" sz="3600">
                <a:solidFill>
                  <a:schemeClr val="tx1">
                    <a:lumMod val="65000"/>
                    <a:lumOff val="35000"/>
                  </a:schemeClr>
                </a:solidFill>
              </a:rPr>
              <a:t>Så hun var velsignet.</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da" altLang="ko-KR" sz="3600">
                <a:solidFill>
                  <a:schemeClr val="tx1">
                    <a:lumMod val="65000"/>
                    <a:lumOff val="35000"/>
                  </a:schemeClr>
                </a:solidFill>
              </a:rPr>
              <a:t>Vi skal også hjælpe vores naboer</a:t>
            </a:r>
          </a:p>
          <a:p>
            <a:pPr xmlns:a="http://schemas.openxmlformats.org/drawingml/2006/main" algn="ctr"/>
            <a:r xmlns:a="http://schemas.openxmlformats.org/drawingml/2006/main">
              <a:rPr lang="da" altLang="ko-KR" sz="3600">
                <a:solidFill>
                  <a:schemeClr val="tx1">
                    <a:lumMod val="65000"/>
                    <a:lumOff val="35000"/>
                  </a:schemeClr>
                </a:solidFill>
              </a:rPr>
              <a:t>og tilbede Gud</a:t>
            </a:r>
          </a:p>
          <a:p>
            <a:pPr xmlns:a="http://schemas.openxmlformats.org/drawingml/2006/main" algn="ctr"/>
            <a:r xmlns:a="http://schemas.openxmlformats.org/drawingml/2006/main">
              <a:rPr lang="da" altLang="ko-KR" sz="3600">
                <a:solidFill>
                  <a:schemeClr val="tx1">
                    <a:lumMod val="65000"/>
                    <a:lumOff val="35000"/>
                  </a:schemeClr>
                </a:solidFill>
              </a:rPr>
              <a:t>med et godt og oprigtigt hjerte.</a:t>
            </a:r>
          </a:p>
        </p:txBody>
      </p:sp>
    </p:spTree>
    <p:extLst>
      <p:ext uri="{BB962C8B-B14F-4D97-AF65-F5344CB8AC3E}">
        <p14:creationId xmlns:p14="http://schemas.microsoft.com/office/powerpoint/2010/main" val="1923963811"/>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da" altLang="ko-KR" sz="4000">
                <a:solidFill>
                  <a:srgbClr val="FF0000"/>
                </a:solidFill>
              </a:rPr>
              <a:t>Dagens ord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20560" y="5469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07228"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en-US" altLang="ko-KR" sz="3600">
              <a:solidFill>
                <a:schemeClr val="tx1">
                  <a:lumMod val="65000"/>
                  <a:lumOff val="35000"/>
                </a:schemeClr>
              </a:solidFill>
            </a:endParaRPr>
          </a:p>
          <a:p>
            <a:r xmlns:a="http://schemas.openxmlformats.org/drawingml/2006/main">
              <a:rPr lang="da" altLang="ko-KR" sz="3600">
                <a:solidFill>
                  <a:schemeClr val="tx1">
                    <a:lumMod val="65000"/>
                    <a:lumOff val="35000"/>
                  </a:schemeClr>
                </a:solidFill>
              </a:rPr>
              <a:t>Og ægypterne skal vide, at jeg er Herren, når jeg rækker min hånd ud mod Ægypten og fører israelitterne ud af det.</a:t>
            </a: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da" altLang="ko-KR" sz="2800">
                <a:solidFill>
                  <a:schemeClr val="tx1">
                    <a:lumMod val="65000"/>
                    <a:lumOff val="35000"/>
                  </a:schemeClr>
                </a:solidFill>
              </a:rPr>
              <a:t>Exodus</a:t>
            </a:r>
            <a:r xmlns:a="http://schemas.openxmlformats.org/drawingml/2006/main">
              <a:rPr lang="da" altLang="en-US" sz="2800">
                <a:solidFill>
                  <a:schemeClr val="tx1">
                    <a:lumMod val="65000"/>
                    <a:lumOff val="35000"/>
                  </a:schemeClr>
                </a:solidFill>
              </a:rPr>
              <a:t> </a:t>
            </a:r>
            <a:r xmlns:a="http://schemas.openxmlformats.org/drawingml/2006/main">
              <a:rPr lang="da" altLang="ko-KR" sz="2800">
                <a:solidFill>
                  <a:schemeClr val="tx1">
                    <a:lumMod val="65000"/>
                    <a:lumOff val="35000"/>
                  </a:schemeClr>
                </a:solidFill>
              </a:rPr>
              <a:t>7:5</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23038097"/>
      </p:ext>
    </p:extLst>
  </p:cSld>
  <p:clrMapOvr>
    <a:masterClrMapping/>
  </p:clrMapOvr>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473196" y="170411"/>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da" altLang="ko-KR" sz="3200"/>
              <a:t>Gud?</a:t>
            </a:r>
            <a:r xmlns:a="http://schemas.openxmlformats.org/drawingml/2006/main">
              <a:rPr lang="da"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a" altLang="ko-KR" sz="3600">
                <a:solidFill>
                  <a:srgbClr val="C00000"/>
                </a:solidFill>
              </a:rPr>
              <a:t>Gud..</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a" altLang="ko-KR" sz="3600">
                <a:solidFill>
                  <a:schemeClr val="tx1">
                    <a:lumMod val="65000"/>
                    <a:lumOff val="35000"/>
                  </a:schemeClr>
                </a:solidFill>
              </a:rPr>
              <a:t>Gud ser ikke på det ydre, men ser på hjertet.</a:t>
            </a:r>
          </a:p>
        </p:txBody>
      </p:sp>
    </p:spTree>
    <p:extLst>
      <p:ext uri="{BB962C8B-B14F-4D97-AF65-F5344CB8AC3E}">
        <p14:creationId xmlns:p14="http://schemas.microsoft.com/office/powerpoint/2010/main" val="2891677193"/>
      </p:ext>
    </p:extLst>
  </p:cSld>
  <p:clrMapOvr>
    <a:masterClrMapping/>
  </p:clrMapOvr>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da" altLang="ko-KR" sz="4000">
                <a:solidFill>
                  <a:srgbClr val="FF0000"/>
                </a:solidFill>
              </a:rPr>
              <a:t>Dagens quiz</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48135"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8269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a" altLang="ko-KR" sz="3600">
                <a:solidFill>
                  <a:schemeClr val="tx1">
                    <a:lumMod val="65000"/>
                    <a:lumOff val="35000"/>
                  </a:schemeClr>
                </a:solidFill>
              </a:rPr>
              <a:t>Hvorfor vendte No'omi hjem fra Moab til Juda?</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a" altLang="en-US" sz="2800">
                <a:solidFill>
                  <a:schemeClr val="tx1">
                    <a:lumMod val="65000"/>
                    <a:lumOff val="35000"/>
                  </a:schemeClr>
                </a:solidFill>
              </a:rPr>
              <a:t>① </a:t>
            </a:r>
            <a:r xmlns:a="http://schemas.openxmlformats.org/drawingml/2006/main">
              <a:rPr lang="da" altLang="ko-KR" sz="2800">
                <a:solidFill>
                  <a:schemeClr val="tx1">
                    <a:lumMod val="65000"/>
                    <a:lumOff val="35000"/>
                  </a:schemeClr>
                </a:solidFill>
              </a:rPr>
              <a:t>fordi hun blev syg..</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a" altLang="en-US" sz="2800">
                <a:solidFill>
                  <a:schemeClr val="tx1">
                    <a:lumMod val="65000"/>
                    <a:lumOff val="35000"/>
                  </a:schemeClr>
                </a:solidFill>
              </a:rPr>
              <a:t>② </a:t>
            </a:r>
            <a:r xmlns:a="http://schemas.openxmlformats.org/drawingml/2006/main">
              <a:rPr lang="da" altLang="ko-KR" sz="2800">
                <a:solidFill>
                  <a:schemeClr val="tx1">
                    <a:lumMod val="65000"/>
                    <a:lumOff val="35000"/>
                  </a:schemeClr>
                </a:solidFill>
              </a:rPr>
              <a:t>fordi hendes mand døde..</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a" altLang="en-US" sz="2800">
                <a:solidFill>
                  <a:schemeClr val="tx1">
                    <a:lumMod val="65000"/>
                    <a:lumOff val="35000"/>
                  </a:schemeClr>
                </a:solidFill>
              </a:rPr>
              <a:t>③ </a:t>
            </a:r>
            <a:r xmlns:a="http://schemas.openxmlformats.org/drawingml/2006/main">
              <a:rPr lang="da" altLang="ko-KR" sz="2800">
                <a:solidFill>
                  <a:schemeClr val="tx1">
                    <a:lumMod val="65000"/>
                    <a:lumOff val="35000"/>
                  </a:schemeClr>
                </a:solidFill>
              </a:rPr>
              <a:t>fordi hendes to sønner døde..</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a" altLang="en-US" sz="2800">
                <a:solidFill>
                  <a:schemeClr val="tx1">
                    <a:lumMod val="65000"/>
                    <a:lumOff val="35000"/>
                  </a:schemeClr>
                </a:solidFill>
              </a:rPr>
              <a:t>④ </a:t>
            </a:r>
            <a:r xmlns:a="http://schemas.openxmlformats.org/drawingml/2006/main">
              <a:rPr lang="da" altLang="ko-KR" sz="2800">
                <a:solidFill>
                  <a:schemeClr val="tx1">
                    <a:lumMod val="65000"/>
                    <a:lumOff val="35000"/>
                  </a:schemeClr>
                </a:solidFill>
              </a:rPr>
              <a:t>fordi hun ville møde sin familie..</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77605"/>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a" altLang="en-US" sz="2800">
                <a:solidFill>
                  <a:srgbClr val="FF0000"/>
                </a:solidFill>
              </a:rPr>
              <a:t>③ </a:t>
            </a:r>
            <a:r xmlns:a="http://schemas.openxmlformats.org/drawingml/2006/main">
              <a:rPr lang="da" altLang="ko-KR" sz="2800">
                <a:solidFill>
                  <a:srgbClr val="FF0000"/>
                </a:solidFill>
              </a:rPr>
              <a:t>fordi hendes to sønner døde..</a:t>
            </a:r>
          </a:p>
        </p:txBody>
      </p:sp>
    </p:spTree>
    <p:extLst>
      <p:ext uri="{BB962C8B-B14F-4D97-AF65-F5344CB8AC3E}">
        <p14:creationId xmlns:p14="http://schemas.microsoft.com/office/powerpoint/2010/main" val="300856549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da" altLang="ko-KR" sz="4000">
                <a:solidFill>
                  <a:srgbClr val="FF0000"/>
                </a:solidFill>
              </a:rPr>
              <a:t>Dagens ord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20560"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631435"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2364505"/>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a" altLang="ko-KR" sz="3600">
                <a:solidFill>
                  <a:schemeClr val="bg1">
                    <a:lumMod val="50000"/>
                  </a:schemeClr>
                </a:solidFill>
              </a:rPr>
              <a:t>Dit folk vil være mit folk og din Gud min Gud.</a:t>
            </a:r>
            <a:endParaRPr xmlns:a="http://schemas.openxmlformats.org/drawingml/2006/main" lang="ko-KR" altLang="en-US" sz="3600">
              <a:solidFill>
                <a:schemeClr val="bg1">
                  <a:lumMod val="50000"/>
                </a:schemeClr>
              </a:solidFill>
            </a:endParaRPr>
          </a:p>
        </p:txBody>
      </p:sp>
      <p:sp>
        <p:nvSpPr>
          <p:cNvPr id="24" name="TextBox 23"/>
          <p:cNvSpPr txBox="1"/>
          <p:nvPr/>
        </p:nvSpPr>
        <p:spPr>
          <a:xfrm>
            <a:off x="4952296" y="5171139"/>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da" altLang="ko-KR" sz="2800">
                <a:solidFill>
                  <a:schemeClr val="tx1">
                    <a:lumMod val="65000"/>
                    <a:lumOff val="35000"/>
                  </a:schemeClr>
                </a:solidFill>
              </a:rPr>
              <a:t>Ruth</a:t>
            </a:r>
            <a:r xmlns:a="http://schemas.openxmlformats.org/drawingml/2006/main">
              <a:rPr lang="da" altLang="en-US" sz="2800">
                <a:solidFill>
                  <a:schemeClr val="tx1">
                    <a:lumMod val="65000"/>
                    <a:lumOff val="35000"/>
                  </a:schemeClr>
                </a:solidFill>
              </a:rPr>
              <a:t> </a:t>
            </a:r>
            <a:r xmlns:a="http://schemas.openxmlformats.org/drawingml/2006/main">
              <a:rPr lang="da" altLang="ko-KR" sz="2800">
                <a:solidFill>
                  <a:schemeClr val="tx1">
                    <a:lumMod val="65000"/>
                    <a:lumOff val="35000"/>
                  </a:schemeClr>
                </a:solidFill>
              </a:rPr>
              <a:t>1:16</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076256252"/>
      </p:ext>
    </p:extLst>
  </p:cSld>
  <p:clrMapOvr>
    <a:masterClrMapping/>
  </p:clrMapOvr>
  <p:transition/>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a" altLang="ko-KR" b="1">
                <a:solidFill>
                  <a:schemeClr val="tx1">
                    <a:lumMod val="50000"/>
                    <a:lumOff val="50000"/>
                  </a:schemeClr>
                </a:solidFill>
              </a:rPr>
              <a:t>nr. 28 Guds ord</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2054458"/>
            <a:ext cx="3931114" cy="144655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da" altLang="ko-KR" sz="4400"/>
              <a:t>Hannas bøn</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pic>
        <p:nvPicPr>
          <p:cNvPr id="17"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3923928" y="2005816"/>
            <a:ext cx="5220072" cy="3703128"/>
          </a:xfrm>
          <a:prstGeom prst="rect">
            <a:avLst/>
          </a:prstGeom>
          <a:noFill/>
        </p:spPr>
      </p:pic>
    </p:spTree>
    <p:extLst>
      <p:ext uri="{BB962C8B-B14F-4D97-AF65-F5344CB8AC3E}">
        <p14:creationId xmlns:p14="http://schemas.microsoft.com/office/powerpoint/2010/main" val="84322389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da" altLang="ko-KR" sz="4000">
                <a:solidFill>
                  <a:srgbClr val="FF0000"/>
                </a:solidFill>
              </a:rPr>
              <a:t>Dagens ord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97722"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63928"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988840"/>
            <a:ext cx="8208912" cy="175432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a" altLang="ko-KR" sz="3600">
                <a:solidFill>
                  <a:schemeClr val="tx1">
                    <a:lumMod val="65000"/>
                    <a:lumOff val="35000"/>
                  </a:schemeClr>
                </a:solidFill>
              </a:rPr>
              <a:t>Og drengen Samuel blev ved med at vokse i vækst og yndest hos Herren og hos mennesker.</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da" altLang="ko-KR" sz="2800">
                <a:solidFill>
                  <a:schemeClr val="tx1">
                    <a:lumMod val="65000"/>
                    <a:lumOff val="35000"/>
                  </a:schemeClr>
                </a:solidFill>
              </a:rPr>
              <a:t>1 Samuel</a:t>
            </a:r>
            <a:r xmlns:a="http://schemas.openxmlformats.org/drawingml/2006/main">
              <a:rPr lang="da" altLang="en-US" sz="2800">
                <a:solidFill>
                  <a:schemeClr val="tx1">
                    <a:lumMod val="65000"/>
                    <a:lumOff val="35000"/>
                  </a:schemeClr>
                </a:solidFill>
              </a:rPr>
              <a:t> </a:t>
            </a:r>
            <a:r xmlns:a="http://schemas.openxmlformats.org/drawingml/2006/main">
              <a:rPr lang="da" altLang="ko-KR" sz="2800">
                <a:solidFill>
                  <a:schemeClr val="tx1">
                    <a:lumMod val="65000"/>
                    <a:lumOff val="35000"/>
                  </a:schemeClr>
                </a:solidFill>
              </a:rPr>
              <a:t>2:26</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588706267"/>
      </p:ext>
    </p:extLst>
  </p:cSld>
  <p:clrMapOvr>
    <a:masterClrMapping/>
  </p:clrMapOvr>
  <p:transition/>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301208"/>
            <a:ext cx="8963222"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a" altLang="ko-KR" sz="2800">
                <a:solidFill>
                  <a:schemeClr val="tx1">
                    <a:lumMod val="65000"/>
                    <a:lumOff val="35000"/>
                  </a:schemeClr>
                </a:solidFill>
              </a:rPr>
              <a:t>Hannah havde ingen søn. Så hun var så ked af det, at hun bad til Gud. "Åh, Fader Gud, hvis du giver mig en søn, vil jeg give ham for dig i alle hans livs dage."</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8388" y="-62481"/>
            <a:ext cx="8267224" cy="5291681"/>
          </a:xfrm>
          <a:prstGeom prst="rect">
            <a:avLst/>
          </a:prstGeom>
        </p:spPr>
      </p:pic>
    </p:spTree>
    <p:extLst>
      <p:ext uri="{BB962C8B-B14F-4D97-AF65-F5344CB8AC3E}">
        <p14:creationId xmlns:p14="http://schemas.microsoft.com/office/powerpoint/2010/main" val="3057480172"/>
      </p:ext>
    </p:extLst>
  </p:cSld>
  <p:clrMapOvr>
    <a:masterClrMapping/>
  </p:clrMapOvr>
  <p:transition/>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a" altLang="ko-KR" sz="2800">
                <a:solidFill>
                  <a:schemeClr val="tx1">
                    <a:lumMod val="65000"/>
                    <a:lumOff val="35000"/>
                  </a:schemeClr>
                </a:solidFill>
              </a:rPr>
              <a:t>Gud huskede hendes bøn og gav Hanna en søn ved navn Samuel.</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9907" y="-1680"/>
            <a:ext cx="8084186" cy="5734936"/>
          </a:xfrm>
          <a:prstGeom prst="rect">
            <a:avLst/>
          </a:prstGeom>
        </p:spPr>
      </p:pic>
    </p:spTree>
    <p:extLst>
      <p:ext uri="{BB962C8B-B14F-4D97-AF65-F5344CB8AC3E}">
        <p14:creationId xmlns:p14="http://schemas.microsoft.com/office/powerpoint/2010/main" val="845995648"/>
      </p:ext>
    </p:extLst>
  </p:cSld>
  <p:clrMapOvr>
    <a:masterClrMapping/>
  </p:clrMapOvr>
  <p:transition/>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59269"/>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a" altLang="ko-KR" sz="2800">
                <a:solidFill>
                  <a:schemeClr val="tx1">
                    <a:lumMod val="65000"/>
                    <a:lumOff val="35000"/>
                  </a:schemeClr>
                </a:solidFill>
              </a:rPr>
              <a:t>Hanna gav sin søn til at tilbede Gud i templet, som hun bad før.</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9127908" cy="5733256"/>
          </a:xfrm>
          <a:prstGeom prst="rect">
            <a:avLst/>
          </a:prstGeom>
        </p:spPr>
      </p:pic>
    </p:spTree>
    <p:extLst>
      <p:ext uri="{BB962C8B-B14F-4D97-AF65-F5344CB8AC3E}">
        <p14:creationId xmlns:p14="http://schemas.microsoft.com/office/powerpoint/2010/main" val="882924915"/>
      </p:ext>
    </p:extLst>
  </p:cSld>
  <p:clrMapOvr>
    <a:masterClrMapping/>
  </p:clrMapOvr>
  <p:transition/>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59269"/>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a" altLang="ko-KR" sz="2800">
                <a:solidFill>
                  <a:schemeClr val="tx1">
                    <a:lumMod val="65000"/>
                    <a:lumOff val="35000"/>
                  </a:schemeClr>
                </a:solidFill>
              </a:rPr>
              <a:t>Samuel boede i templet og tilbad Gud. Han modtog masser af nåde fra mennesker og Gud.</a:t>
            </a:r>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90767" y="8209"/>
            <a:ext cx="8146374" cy="5779052"/>
          </a:xfrm>
          <a:prstGeom prst="rect">
            <a:avLst/>
          </a:prstGeom>
          <a:noFill/>
        </p:spPr>
      </p:pic>
    </p:spTree>
    <p:extLst>
      <p:ext uri="{BB962C8B-B14F-4D97-AF65-F5344CB8AC3E}">
        <p14:creationId xmlns:p14="http://schemas.microsoft.com/office/powerpoint/2010/main" val="3158283303"/>
      </p:ext>
    </p:extLst>
  </p:cSld>
  <p:clrMapOvr>
    <a:masterClrMapping/>
  </p:clrMapOvr>
  <p:transition/>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920824"/>
            <a:ext cx="9054634" cy="83099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a" altLang="ko-KR" sz="2400">
                <a:solidFill>
                  <a:schemeClr val="tx1">
                    <a:lumMod val="65000"/>
                    <a:lumOff val="35000"/>
                  </a:schemeClr>
                </a:solidFill>
              </a:rPr>
              <a:t>Lille Samuel voksede godt op til at være en ung dreng. Senere blev han en profet, der lyttede til Guds stemme.</a:t>
            </a:r>
            <a:endParaRPr xmlns:a="http://schemas.openxmlformats.org/drawingml/2006/main" lang="ko-KR" altLang="en-US" sz="2400">
              <a:solidFill>
                <a:schemeClr val="tx1">
                  <a:lumMod val="65000"/>
                  <a:lumOff val="35000"/>
                </a:schemeClr>
              </a:solidFill>
            </a:endParaRPr>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50350" y="8209"/>
            <a:ext cx="8182090" cy="5797055"/>
          </a:xfrm>
          <a:prstGeom prst="rect">
            <a:avLst/>
          </a:prstGeom>
          <a:noFill/>
        </p:spPr>
      </p:pic>
    </p:spTree>
    <p:extLst>
      <p:ext uri="{BB962C8B-B14F-4D97-AF65-F5344CB8AC3E}">
        <p14:creationId xmlns:p14="http://schemas.microsoft.com/office/powerpoint/2010/main" val="3992661282"/>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432" y="0"/>
            <a:ext cx="8211136" cy="5229200"/>
          </a:xfrm>
          <a:prstGeom prst="rect">
            <a:avLst/>
          </a:prstGeom>
        </p:spPr>
      </p:pic>
      <p:sp>
        <p:nvSpPr>
          <p:cNvPr id="5" name="TextBox 4"/>
          <p:cNvSpPr txBox="1"/>
          <p:nvPr/>
        </p:nvSpPr>
        <p:spPr>
          <a:xfrm>
            <a:off x="90389" y="5229200"/>
            <a:ext cx="8963222"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a" altLang="ko-KR" sz="2800">
                <a:solidFill>
                  <a:schemeClr val="tx1">
                    <a:lumMod val="65000"/>
                    <a:lumOff val="35000"/>
                  </a:schemeClr>
                </a:solidFill>
              </a:rPr>
              <a:t>Moses fortalte Guds ordre til den egyptiske konge, Farao. "Sådan siger Herren: Lad mit folk gå, så de kan tilbede mig."</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453694872"/>
      </p:ext>
    </p:extLst>
  </p:cSld>
  <p:clrMapOvr>
    <a:masterClrMapping/>
  </p:clrMapOvr>
  <p:transition/>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da" altLang="ko-KR" sz="4000">
                <a:solidFill>
                  <a:srgbClr val="FF0000"/>
                </a:solidFill>
              </a:rPr>
              <a:t>Dagens lektion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7621"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07704" y="38769"/>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808582"/>
            <a:ext cx="8208912" cy="353943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da" altLang="ko-KR" sz="3200">
                <a:solidFill>
                  <a:schemeClr val="tx1">
                    <a:lumMod val="65000"/>
                    <a:lumOff val="35000"/>
                  </a:schemeClr>
                </a:solidFill>
              </a:rPr>
              <a:t>Gud lyttede til hele Hannas bøn, huskede hende og besvarede den fuldt ud.</a:t>
            </a: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da" altLang="ko-KR" sz="3200">
                <a:solidFill>
                  <a:schemeClr val="tx1">
                    <a:lumMod val="65000"/>
                    <a:lumOff val="35000"/>
                  </a:schemeClr>
                </a:solidFill>
              </a:rPr>
              <a:t>Gud lytter til alle vores bønner.</a:t>
            </a: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da" altLang="ko-KR" sz="3200">
                <a:solidFill>
                  <a:schemeClr val="tx1">
                    <a:lumMod val="65000"/>
                    <a:lumOff val="35000"/>
                  </a:schemeClr>
                </a:solidFill>
              </a:rPr>
              <a:t>Derfor må vi bede</a:t>
            </a:r>
          </a:p>
          <a:p>
            <a:pPr xmlns:a="http://schemas.openxmlformats.org/drawingml/2006/main" algn="ctr"/>
            <a:r xmlns:a="http://schemas.openxmlformats.org/drawingml/2006/main">
              <a:rPr lang="da" altLang="ko-KR" sz="3200">
                <a:solidFill>
                  <a:schemeClr val="tx1">
                    <a:lumMod val="65000"/>
                    <a:lumOff val="35000"/>
                  </a:schemeClr>
                </a:solidFill>
              </a:rPr>
              <a:t>seriøst og ærligt.</a:t>
            </a:r>
          </a:p>
        </p:txBody>
      </p:sp>
    </p:spTree>
    <p:extLst>
      <p:ext uri="{BB962C8B-B14F-4D97-AF65-F5344CB8AC3E}">
        <p14:creationId xmlns:p14="http://schemas.microsoft.com/office/powerpoint/2010/main" val="2530000763"/>
      </p:ext>
    </p:extLst>
  </p:cSld>
  <p:clrMapOvr>
    <a:masterClrMapping/>
  </p:clrMapOvr>
  <p:transition/>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37675" y="23753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da" altLang="ko-KR" sz="3200"/>
              <a:t>Gud?</a:t>
            </a:r>
            <a:r xmlns:a="http://schemas.openxmlformats.org/drawingml/2006/main">
              <a:rPr lang="da"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a" altLang="ko-KR" sz="3600">
                <a:solidFill>
                  <a:srgbClr val="C00000"/>
                </a:solidFill>
              </a:rPr>
              <a:t>Gud..</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a" altLang="ko-KR" sz="3600">
                <a:solidFill>
                  <a:schemeClr val="tx1">
                    <a:lumMod val="65000"/>
                    <a:lumOff val="35000"/>
                  </a:schemeClr>
                </a:solidFill>
              </a:rPr>
              <a:t>Gud lyttede til vores bøn og svarede trofast.</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2037786065"/>
      </p:ext>
    </p:extLst>
  </p:cSld>
  <p:clrMapOvr>
    <a:masterClrMapping/>
  </p:clrMapOvr>
  <p:transition/>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da" altLang="ko-KR" sz="4000">
                <a:solidFill>
                  <a:srgbClr val="FF0000"/>
                </a:solidFill>
              </a:rPr>
              <a:t>Dagens</a:t>
            </a:r>
            <a:r xmlns:a="http://schemas.openxmlformats.org/drawingml/2006/main">
              <a:rPr lang="da" altLang="en-US" sz="4000">
                <a:solidFill>
                  <a:srgbClr val="FF0000"/>
                </a:solidFill>
              </a:rPr>
              <a:t> </a:t>
            </a:r>
            <a:r xmlns:a="http://schemas.openxmlformats.org/drawingml/2006/main">
              <a:rPr lang="da" altLang="ko-KR" sz="4000">
                <a:solidFill>
                  <a:srgbClr val="FF0000"/>
                </a:solidFill>
              </a:rPr>
              <a:t>Quiz</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a" altLang="ko-KR" sz="3600">
                <a:solidFill>
                  <a:schemeClr val="tx1">
                    <a:lumMod val="65000"/>
                    <a:lumOff val="35000"/>
                  </a:schemeClr>
                </a:solidFill>
              </a:rPr>
              <a:t>Hvorfor var Hannah så ked af det?</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a" altLang="en-US" sz="2800">
                <a:solidFill>
                  <a:schemeClr val="tx1">
                    <a:lumMod val="65000"/>
                    <a:lumOff val="35000"/>
                  </a:schemeClr>
                </a:solidFill>
              </a:rPr>
              <a:t>① </a:t>
            </a:r>
            <a:r xmlns:a="http://schemas.openxmlformats.org/drawingml/2006/main">
              <a:rPr lang="da" altLang="ko-KR" sz="2800">
                <a:solidFill>
                  <a:schemeClr val="tx1">
                    <a:lumMod val="65000"/>
                    <a:lumOff val="35000"/>
                  </a:schemeClr>
                </a:solidFill>
              </a:rPr>
              <a:t>på grund af mavepine</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a" altLang="en-US" sz="2800">
                <a:solidFill>
                  <a:schemeClr val="tx1">
                    <a:lumMod val="65000"/>
                    <a:lumOff val="35000"/>
                  </a:schemeClr>
                </a:solidFill>
              </a:rPr>
              <a:t>② </a:t>
            </a:r>
            <a:r xmlns:a="http://schemas.openxmlformats.org/drawingml/2006/main">
              <a:rPr lang="da" altLang="ko-KR" sz="2800">
                <a:solidFill>
                  <a:schemeClr val="tx1">
                    <a:lumMod val="65000"/>
                    <a:lumOff val="35000"/>
                  </a:schemeClr>
                </a:solidFill>
              </a:rPr>
              <a:t>på grund af ingen penge</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a" altLang="en-US" sz="2800">
                <a:solidFill>
                  <a:schemeClr val="tx1">
                    <a:lumMod val="65000"/>
                    <a:lumOff val="35000"/>
                  </a:schemeClr>
                </a:solidFill>
              </a:rPr>
              <a:t>③ </a:t>
            </a:r>
            <a:r xmlns:a="http://schemas.openxmlformats.org/drawingml/2006/main">
              <a:rPr lang="da" altLang="ko-KR" sz="2800">
                <a:solidFill>
                  <a:schemeClr val="tx1">
                    <a:lumMod val="65000"/>
                    <a:lumOff val="35000"/>
                  </a:schemeClr>
                </a:solidFill>
              </a:rPr>
              <a:t>på grund af ingen søn</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a" altLang="en-US" sz="2800">
                <a:solidFill>
                  <a:schemeClr val="tx1">
                    <a:lumMod val="65000"/>
                    <a:lumOff val="35000"/>
                  </a:schemeClr>
                </a:solidFill>
              </a:rPr>
              <a:t>④ </a:t>
            </a:r>
            <a:r xmlns:a="http://schemas.openxmlformats.org/drawingml/2006/main">
              <a:rPr lang="da" altLang="ko-KR" sz="2800">
                <a:solidFill>
                  <a:schemeClr val="tx1">
                    <a:lumMod val="65000"/>
                    <a:lumOff val="35000"/>
                  </a:schemeClr>
                </a:solidFill>
              </a:rPr>
              <a:t>fordi hun var grim</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a" altLang="en-US" sz="2800">
                <a:solidFill>
                  <a:srgbClr val="FF0000"/>
                </a:solidFill>
              </a:rPr>
              <a:t>③ </a:t>
            </a:r>
            <a:r xmlns:a="http://schemas.openxmlformats.org/drawingml/2006/main">
              <a:rPr lang="da" altLang="ko-KR" sz="2800">
                <a:solidFill>
                  <a:srgbClr val="FF0000"/>
                </a:solidFill>
              </a:rPr>
              <a:t>på grund af ingen søn</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86844003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da" altLang="ko-KR" sz="4000">
                <a:solidFill>
                  <a:srgbClr val="FF0000"/>
                </a:solidFill>
              </a:rPr>
              <a:t>Dagens ord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97722"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63928"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988840"/>
            <a:ext cx="8208912" cy="175432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a" altLang="ko-KR" sz="3600">
                <a:solidFill>
                  <a:schemeClr val="tx1">
                    <a:lumMod val="65000"/>
                    <a:lumOff val="35000"/>
                  </a:schemeClr>
                </a:solidFill>
              </a:rPr>
              <a:t>Og drengen Samuel blev ved med at vokse i vækst og yndest hos Herren og hos mennesker.</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da" altLang="ko-KR" sz="2800">
                <a:solidFill>
                  <a:schemeClr val="tx1">
                    <a:lumMod val="65000"/>
                    <a:lumOff val="35000"/>
                  </a:schemeClr>
                </a:solidFill>
              </a:rPr>
              <a:t>1 Samuel</a:t>
            </a:r>
            <a:r xmlns:a="http://schemas.openxmlformats.org/drawingml/2006/main">
              <a:rPr lang="da" altLang="en-US" sz="2800">
                <a:solidFill>
                  <a:schemeClr val="tx1">
                    <a:lumMod val="65000"/>
                    <a:lumOff val="35000"/>
                  </a:schemeClr>
                </a:solidFill>
              </a:rPr>
              <a:t> </a:t>
            </a:r>
            <a:r xmlns:a="http://schemas.openxmlformats.org/drawingml/2006/main">
              <a:rPr lang="da" altLang="ko-KR" sz="2800">
                <a:solidFill>
                  <a:schemeClr val="tx1">
                    <a:lumMod val="65000"/>
                    <a:lumOff val="35000"/>
                  </a:schemeClr>
                </a:solidFill>
              </a:rPr>
              <a:t>2:26</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4155876549"/>
      </p:ext>
    </p:extLst>
  </p:cSld>
  <p:clrMapOvr>
    <a:masterClrMapping/>
  </p:clrMapOvr>
  <p:transition/>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130336" y="2009816"/>
            <a:ext cx="5044008" cy="393946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79512" y="1412776"/>
            <a:ext cx="3312368"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a" altLang="ko-KR" b="1">
                <a:solidFill>
                  <a:schemeClr val="tx1">
                    <a:lumMod val="50000"/>
                    <a:lumOff val="50000"/>
                  </a:schemeClr>
                </a:solidFill>
              </a:rPr>
              <a:t>Ingen.</a:t>
            </a:r>
            <a:r xmlns:a="http://schemas.openxmlformats.org/drawingml/2006/main">
              <a:rPr lang="da" altLang="en-US" b="1">
                <a:solidFill>
                  <a:schemeClr val="tx1">
                    <a:lumMod val="50000"/>
                    <a:lumOff val="50000"/>
                  </a:schemeClr>
                </a:solidFill>
              </a:rPr>
              <a:t> </a:t>
            </a:r>
            <a:r xmlns:a="http://schemas.openxmlformats.org/drawingml/2006/main">
              <a:rPr lang="da" altLang="ko-KR" b="1">
                <a:solidFill>
                  <a:schemeClr val="tx1">
                    <a:lumMod val="50000"/>
                    <a:lumOff val="50000"/>
                  </a:schemeClr>
                </a:solidFill>
              </a:rPr>
              <a:t>29 Guds ord</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6603" y="1805028"/>
            <a:ext cx="3931114" cy="212365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da" altLang="ko-KR" sz="4400"/>
              <a:t>Kong Saul, Israels første konge</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Tree>
    <p:extLst>
      <p:ext uri="{BB962C8B-B14F-4D97-AF65-F5344CB8AC3E}">
        <p14:creationId xmlns:p14="http://schemas.microsoft.com/office/powerpoint/2010/main" val="22938049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da" altLang="ko-KR" sz="4000">
                <a:solidFill>
                  <a:srgbClr val="FF0000"/>
                </a:solidFill>
              </a:rPr>
              <a:t>Dagens ord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48135" y="4958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8269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308324"/>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a" altLang="ko-KR" sz="3600">
                <a:solidFill>
                  <a:schemeClr val="tx1">
                    <a:lumMod val="65000"/>
                    <a:lumOff val="35000"/>
                  </a:schemeClr>
                </a:solidFill>
              </a:rPr>
              <a:t>Herren svarede: "Hør dem og giv dem en konge!" Da sagde Samuel til Israels Mænd: "Gå alle tilbage til sin By!"</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da" altLang="ko-KR" sz="2800">
                <a:solidFill>
                  <a:schemeClr val="tx1">
                    <a:lumMod val="65000"/>
                    <a:lumOff val="35000"/>
                  </a:schemeClr>
                </a:solidFill>
              </a:rPr>
              <a:t>1 Samuel</a:t>
            </a:r>
            <a:r xmlns:a="http://schemas.openxmlformats.org/drawingml/2006/main">
              <a:rPr lang="da" altLang="en-US" sz="2800">
                <a:solidFill>
                  <a:schemeClr val="tx1">
                    <a:lumMod val="65000"/>
                    <a:lumOff val="35000"/>
                  </a:schemeClr>
                </a:solidFill>
              </a:rPr>
              <a:t> </a:t>
            </a:r>
            <a:r xmlns:a="http://schemas.openxmlformats.org/drawingml/2006/main">
              <a:rPr lang="da" altLang="ko-KR" sz="2800">
                <a:solidFill>
                  <a:schemeClr val="tx1">
                    <a:lumMod val="65000"/>
                    <a:lumOff val="35000"/>
                  </a:schemeClr>
                </a:solidFill>
              </a:rPr>
              <a:t>8:22</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159858032"/>
      </p:ext>
    </p:extLst>
  </p:cSld>
  <p:clrMapOvr>
    <a:masterClrMapping/>
  </p:clrMapOvr>
  <p:transition/>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568" y="-185"/>
            <a:ext cx="8183323" cy="5785616"/>
          </a:xfrm>
          <a:prstGeom prst="rect">
            <a:avLst/>
          </a:prstGeom>
        </p:spPr>
      </p:pic>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a" altLang="ko-KR" sz="2800">
                <a:solidFill>
                  <a:schemeClr val="tx1">
                    <a:lumMod val="65000"/>
                    <a:lumOff val="35000"/>
                  </a:schemeClr>
                </a:solidFill>
              </a:rPr>
              <a:t>"Vi har brug for en konge!" Israels folk bad om at give dem en konge til Samuel.</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698221010"/>
      </p:ext>
    </p:extLst>
  </p:cSld>
  <p:clrMapOvr>
    <a:masterClrMapping/>
  </p:clrMapOvr>
  <p:transition/>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6814" y="0"/>
            <a:ext cx="8250374" cy="5832648"/>
          </a:xfrm>
          <a:prstGeom prst="rect">
            <a:avLst/>
          </a:prstGeom>
        </p:spPr>
      </p:pic>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a" altLang="ko-KR" sz="2800">
                <a:solidFill>
                  <a:schemeClr val="tx1">
                    <a:lumMod val="65000"/>
                    <a:lumOff val="35000"/>
                  </a:schemeClr>
                </a:solidFill>
              </a:rPr>
              <a:t>"Jeg vil give dem en konge, som de bad." Gud svarede Samuel.</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410779914"/>
      </p:ext>
    </p:extLst>
  </p:cSld>
  <p:clrMapOvr>
    <a:masterClrMapping/>
  </p:clrMapOvr>
  <p:transition/>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1" y="0"/>
            <a:ext cx="9144451" cy="5805264"/>
          </a:xfrm>
          <a:prstGeom prst="rect">
            <a:avLst/>
          </a:prstGeom>
        </p:spPr>
      </p:pic>
      <p:sp>
        <p:nvSpPr>
          <p:cNvPr id="4" name="TextBox 3"/>
          <p:cNvSpPr txBox="1"/>
          <p:nvPr/>
        </p:nvSpPr>
        <p:spPr>
          <a:xfrm>
            <a:off x="43716" y="5897950"/>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a" altLang="ko-KR" sz="2800">
                <a:solidFill>
                  <a:schemeClr val="tx1">
                    <a:lumMod val="65000"/>
                    <a:lumOff val="35000"/>
                  </a:schemeClr>
                </a:solidFill>
              </a:rPr>
              <a:t>Gud sendte Saul til Samuel. Gud lod Samuel hælde olie på hans hoved for at blive en konge af Israel.</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740023618"/>
      </p:ext>
    </p:extLst>
  </p:cSld>
  <p:clrMapOvr>
    <a:masterClrMapping/>
  </p:clrMapOvr>
  <p:transition/>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a" altLang="ko-KR" sz="2800">
                <a:solidFill>
                  <a:schemeClr val="tx1">
                    <a:lumMod val="65000"/>
                    <a:lumOff val="35000"/>
                  </a:schemeClr>
                </a:solidFill>
              </a:rPr>
              <a:t>"Dette er vores leder, Saul." Samuel lod israelitterne vide, at Gud udnævnte Saul til Israels leder.</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180530" y="-171400"/>
            <a:ext cx="9505055" cy="6048672"/>
          </a:xfrm>
          <a:prstGeom prst="rect">
            <a:avLst/>
          </a:prstGeom>
        </p:spPr>
      </p:pic>
    </p:spTree>
    <p:extLst>
      <p:ext uri="{BB962C8B-B14F-4D97-AF65-F5344CB8AC3E}">
        <p14:creationId xmlns:p14="http://schemas.microsoft.com/office/powerpoint/2010/main" val="954359293"/>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6813" y="-27383"/>
            <a:ext cx="8250374" cy="5832648"/>
          </a:xfrm>
          <a:prstGeom prst="rect">
            <a:avLst/>
          </a:prstGeom>
        </p:spPr>
      </p:pic>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a" altLang="ko-KR" sz="2800">
                <a:solidFill>
                  <a:schemeClr val="tx1">
                    <a:lumMod val="65000"/>
                    <a:lumOff val="35000"/>
                  </a:schemeClr>
                </a:solidFill>
              </a:rPr>
              <a:t>"Ingen måde! Hvem er Gud? Jeg er en gud“ Farao afviste det meget kraftigt.</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030085485"/>
      </p:ext>
    </p:extLst>
  </p:cSld>
  <p:clrMapOvr>
    <a:masterClrMapping/>
  </p:clrMapOvr>
  <p:transition/>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9144000" cy="5661248"/>
          </a:xfrm>
          <a:prstGeom prst="rect">
            <a:avLst/>
          </a:prstGeom>
        </p:spPr>
      </p:pic>
      <p:sp>
        <p:nvSpPr>
          <p:cNvPr id="5" name="TextBox 4"/>
          <p:cNvSpPr txBox="1"/>
          <p:nvPr/>
        </p:nvSpPr>
        <p:spPr>
          <a:xfrm>
            <a:off x="73274" y="5661248"/>
            <a:ext cx="896322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a" altLang="ko-KR" sz="2400">
                <a:solidFill>
                  <a:schemeClr val="tx1">
                    <a:lumMod val="65000"/>
                    <a:lumOff val="35000"/>
                  </a:schemeClr>
                </a:solidFill>
              </a:rPr>
              <a:t>Til at begynde med førte Saul israelitterne godt med at adlyde Guds vilje trofast. Han blev dog en dårlig konge, der forrådte Guds vilje på grund af hans arrogance og stolthed.</a:t>
            </a:r>
            <a:endParaRPr xmlns:a="http://schemas.openxmlformats.org/drawingml/2006/main" lang="ko-KR" altLang="en-US" sz="2400">
              <a:solidFill>
                <a:schemeClr val="tx1">
                  <a:lumMod val="65000"/>
                  <a:lumOff val="35000"/>
                </a:schemeClr>
              </a:solidFill>
            </a:endParaRPr>
          </a:p>
        </p:txBody>
      </p:sp>
    </p:spTree>
    <p:extLst>
      <p:ext uri="{BB962C8B-B14F-4D97-AF65-F5344CB8AC3E}">
        <p14:creationId xmlns:p14="http://schemas.microsoft.com/office/powerpoint/2010/main" val="1177631123"/>
      </p:ext>
    </p:extLst>
  </p:cSld>
  <p:clrMapOvr>
    <a:masterClrMapping/>
  </p:clrMapOvr>
  <p:transition/>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45204" y="196529"/>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da" altLang="ko-KR" sz="4000">
                <a:solidFill>
                  <a:srgbClr val="FF0000"/>
                </a:solidFill>
              </a:rPr>
              <a:t>Dagens lektion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62911" y="68074"/>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763688"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484784"/>
            <a:ext cx="8208912" cy="452431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da" altLang="ko-KR" sz="3600">
                <a:solidFill>
                  <a:schemeClr val="tx1">
                    <a:lumMod val="65000"/>
                    <a:lumOff val="35000"/>
                  </a:schemeClr>
                </a:solidFill>
              </a:rPr>
              <a:t>Til at begynde med var Saul ydmyg.</a:t>
            </a:r>
          </a:p>
          <a:p>
            <a:pPr xmlns:a="http://schemas.openxmlformats.org/drawingml/2006/main" algn="ctr"/>
            <a:r xmlns:a="http://schemas.openxmlformats.org/drawingml/2006/main">
              <a:rPr lang="da" altLang="ko-KR" sz="3600">
                <a:solidFill>
                  <a:schemeClr val="tx1">
                    <a:lumMod val="65000"/>
                    <a:lumOff val="35000"/>
                  </a:schemeClr>
                </a:solidFill>
              </a:rPr>
              <a:t>Men efter at han blev konge,</a:t>
            </a:r>
          </a:p>
          <a:p>
            <a:pPr xmlns:a="http://schemas.openxmlformats.org/drawingml/2006/main" algn="ctr"/>
            <a:r xmlns:a="http://schemas.openxmlformats.org/drawingml/2006/main">
              <a:rPr lang="da" altLang="ko-KR" sz="3600">
                <a:solidFill>
                  <a:schemeClr val="tx1">
                    <a:lumMod val="65000"/>
                    <a:lumOff val="35000"/>
                  </a:schemeClr>
                </a:solidFill>
              </a:rPr>
              <a:t>han adlød ikke længere Guds vilje.</a:t>
            </a:r>
          </a:p>
          <a:p>
            <a:pPr xmlns:a="http://schemas.openxmlformats.org/drawingml/2006/main" algn="ctr"/>
            <a:r xmlns:a="http://schemas.openxmlformats.org/drawingml/2006/main">
              <a:rPr lang="da" altLang="ko-KR" sz="3600">
                <a:solidFill>
                  <a:schemeClr val="tx1">
                    <a:lumMod val="65000"/>
                    <a:lumOff val="35000"/>
                  </a:schemeClr>
                </a:solidFill>
              </a:rPr>
              <a:t>Han blev arrogant og grådighed.</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da" altLang="ko-KR" sz="3600">
                <a:solidFill>
                  <a:schemeClr val="tx1">
                    <a:lumMod val="65000"/>
                    <a:lumOff val="35000"/>
                  </a:schemeClr>
                </a:solidFill>
              </a:rPr>
              <a:t>Du skal hele tiden være ydmyg, når din Fader Gud løfter dig op.</a:t>
            </a:r>
          </a:p>
          <a:p>
            <a:pPr algn="ctr"/>
            <a:endParaRPr lang="en-US" altLang="ko-KR" sz="3600">
              <a:solidFill>
                <a:schemeClr val="tx1">
                  <a:lumMod val="65000"/>
                  <a:lumOff val="35000"/>
                </a:schemeClr>
              </a:solidFill>
            </a:endParaRPr>
          </a:p>
        </p:txBody>
      </p:sp>
    </p:spTree>
    <p:extLst>
      <p:ext uri="{BB962C8B-B14F-4D97-AF65-F5344CB8AC3E}">
        <p14:creationId xmlns:p14="http://schemas.microsoft.com/office/powerpoint/2010/main" val="716395422"/>
      </p:ext>
    </p:extLst>
  </p:cSld>
  <p:clrMapOvr>
    <a:masterClrMapping/>
  </p:clrMapOvr>
  <p:transition/>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473196" y="198428"/>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da" altLang="ko-KR" sz="3200"/>
              <a:t>Gud?</a:t>
            </a:r>
            <a:r xmlns:a="http://schemas.openxmlformats.org/drawingml/2006/main">
              <a:rPr lang="da"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a" altLang="ko-KR" sz="3600">
                <a:solidFill>
                  <a:srgbClr val="C00000"/>
                </a:solidFill>
              </a:rPr>
              <a:t>Gud..</a:t>
            </a:r>
            <a:endParaRPr xmlns:a="http://schemas.openxmlformats.org/drawingml/2006/main" lang="ko-KR" altLang="en-US" sz="3600">
              <a:solidFill>
                <a:srgbClr val="C00000"/>
              </a:solidFill>
            </a:endParaRPr>
          </a:p>
        </p:txBody>
      </p:sp>
      <p:sp>
        <p:nvSpPr>
          <p:cNvPr id="14" name="TextBox 13"/>
          <p:cNvSpPr txBox="1"/>
          <p:nvPr/>
        </p:nvSpPr>
        <p:spPr>
          <a:xfrm>
            <a:off x="395536" y="2683077"/>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a" altLang="ko-KR" sz="3600">
                <a:solidFill>
                  <a:schemeClr val="tx1">
                    <a:lumMod val="65000"/>
                    <a:lumOff val="35000"/>
                  </a:schemeClr>
                </a:solidFill>
              </a:rPr>
              <a:t>Gud elsker de ydmyge,</a:t>
            </a:r>
          </a:p>
          <a:p>
            <a:r xmlns:a="http://schemas.openxmlformats.org/drawingml/2006/main">
              <a:rPr lang="da" altLang="ko-KR" sz="3600">
                <a:solidFill>
                  <a:schemeClr val="tx1">
                    <a:lumMod val="65000"/>
                    <a:lumOff val="35000"/>
                  </a:schemeClr>
                </a:solidFill>
              </a:rPr>
              <a:t>men afviser de stolte.</a:t>
            </a:r>
          </a:p>
        </p:txBody>
      </p:sp>
    </p:spTree>
    <p:extLst>
      <p:ext uri="{BB962C8B-B14F-4D97-AF65-F5344CB8AC3E}">
        <p14:creationId xmlns:p14="http://schemas.microsoft.com/office/powerpoint/2010/main" val="2097935791"/>
      </p:ext>
    </p:extLst>
  </p:cSld>
  <p:clrMapOvr>
    <a:masterClrMapping/>
  </p:clrMapOvr>
  <p:transition/>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da" altLang="ko-KR" sz="4000">
                <a:solidFill>
                  <a:srgbClr val="FF0000"/>
                </a:solidFill>
              </a:rPr>
              <a:t>Dagens quiz</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53167" y="67625"/>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86036" y="6414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a" altLang="ko-KR" sz="3600">
                <a:solidFill>
                  <a:schemeClr val="tx1">
                    <a:lumMod val="65000"/>
                    <a:lumOff val="35000"/>
                  </a:schemeClr>
                </a:solidFill>
              </a:rPr>
              <a:t>Hvad bad israelitterne Samuel om?</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a" altLang="en-US" sz="2800">
                <a:solidFill>
                  <a:schemeClr val="tx1">
                    <a:lumMod val="65000"/>
                    <a:lumOff val="35000"/>
                  </a:schemeClr>
                </a:solidFill>
              </a:rPr>
              <a:t>① </a:t>
            </a:r>
            <a:r xmlns:a="http://schemas.openxmlformats.org/drawingml/2006/main">
              <a:rPr lang="da" altLang="ko-KR" sz="2800">
                <a:solidFill>
                  <a:schemeClr val="tx1">
                    <a:lumMod val="65000"/>
                    <a:lumOff val="35000"/>
                  </a:schemeClr>
                </a:solidFill>
              </a:rPr>
              <a:t>mad</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59532" y="3501366"/>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a" altLang="en-US" sz="2800">
                <a:solidFill>
                  <a:schemeClr val="tx1">
                    <a:lumMod val="65000"/>
                    <a:lumOff val="35000"/>
                  </a:schemeClr>
                </a:solidFill>
              </a:rPr>
              <a:t>② </a:t>
            </a:r>
            <a:r xmlns:a="http://schemas.openxmlformats.org/drawingml/2006/main">
              <a:rPr lang="da" altLang="ko-KR" sz="2800">
                <a:solidFill>
                  <a:schemeClr val="tx1">
                    <a:lumMod val="65000"/>
                    <a:lumOff val="35000"/>
                  </a:schemeClr>
                </a:solidFill>
              </a:rPr>
              <a:t>konge</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a" altLang="en-US" sz="2800">
                <a:solidFill>
                  <a:schemeClr val="tx1">
                    <a:lumMod val="65000"/>
                    <a:lumOff val="35000"/>
                  </a:schemeClr>
                </a:solidFill>
              </a:rPr>
              <a:t>③ </a:t>
            </a:r>
            <a:r xmlns:a="http://schemas.openxmlformats.org/drawingml/2006/main">
              <a:rPr lang="da" altLang="ko-KR" sz="2800">
                <a:solidFill>
                  <a:schemeClr val="tx1">
                    <a:lumMod val="65000"/>
                    <a:lumOff val="35000"/>
                  </a:schemeClr>
                </a:solidFill>
              </a:rPr>
              <a:t>Guds ord</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7982" y="5148780"/>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a" altLang="en-US" sz="2800">
                <a:solidFill>
                  <a:schemeClr val="tx1">
                    <a:lumMod val="65000"/>
                    <a:lumOff val="35000"/>
                  </a:schemeClr>
                </a:solidFill>
              </a:rPr>
              <a:t>④ </a:t>
            </a:r>
            <a:r xmlns:a="http://schemas.openxmlformats.org/drawingml/2006/main">
              <a:rPr lang="da" altLang="ko-KR" sz="2800">
                <a:solidFill>
                  <a:schemeClr val="tx1">
                    <a:lumMod val="65000"/>
                    <a:lumOff val="35000"/>
                  </a:schemeClr>
                </a:solidFill>
              </a:rPr>
              <a:t>hus</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66935" y="3502681"/>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a" altLang="en-US" sz="2800">
                <a:solidFill>
                  <a:srgbClr val="FF0000"/>
                </a:solidFill>
              </a:rPr>
              <a:t>② </a:t>
            </a:r>
            <a:r xmlns:a="http://schemas.openxmlformats.org/drawingml/2006/main">
              <a:rPr lang="da" altLang="ko-KR" sz="2800">
                <a:solidFill>
                  <a:srgbClr val="FF0000"/>
                </a:solidFill>
              </a:rPr>
              <a:t>konge</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310135342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da" altLang="ko-KR" sz="4000">
                <a:solidFill>
                  <a:srgbClr val="FF0000"/>
                </a:solidFill>
              </a:rPr>
              <a:t>Dagens ord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48135" y="4958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8269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308324"/>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a" altLang="ko-KR" sz="3600">
                <a:solidFill>
                  <a:schemeClr val="tx1">
                    <a:lumMod val="65000"/>
                    <a:lumOff val="35000"/>
                  </a:schemeClr>
                </a:solidFill>
              </a:rPr>
              <a:t>Herren svarede: "Hør dem og giv dem en konge!" Da sagde Samuel til Israels Mænd: "Gå alle tilbage til sin By!"</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da" altLang="ko-KR" sz="2800">
                <a:solidFill>
                  <a:schemeClr val="tx1">
                    <a:lumMod val="65000"/>
                    <a:lumOff val="35000"/>
                  </a:schemeClr>
                </a:solidFill>
              </a:rPr>
              <a:t>1 Samuel</a:t>
            </a:r>
            <a:r xmlns:a="http://schemas.openxmlformats.org/drawingml/2006/main">
              <a:rPr lang="da" altLang="en-US" sz="2800">
                <a:solidFill>
                  <a:schemeClr val="tx1">
                    <a:lumMod val="65000"/>
                    <a:lumOff val="35000"/>
                  </a:schemeClr>
                </a:solidFill>
              </a:rPr>
              <a:t> </a:t>
            </a:r>
            <a:r xmlns:a="http://schemas.openxmlformats.org/drawingml/2006/main">
              <a:rPr lang="da" altLang="ko-KR" sz="2800">
                <a:solidFill>
                  <a:schemeClr val="tx1">
                    <a:lumMod val="65000"/>
                    <a:lumOff val="35000"/>
                  </a:schemeClr>
                </a:solidFill>
              </a:rPr>
              <a:t>8:22</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9745445"/>
      </p:ext>
    </p:extLst>
  </p:cSld>
  <p:clrMapOvr>
    <a:masterClrMapping/>
  </p:clrMapOvr>
  <p:transition/>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a" altLang="ko-KR" b="1">
                <a:solidFill>
                  <a:schemeClr val="tx1">
                    <a:lumMod val="50000"/>
                    <a:lumOff val="50000"/>
                  </a:schemeClr>
                </a:solidFill>
              </a:rPr>
              <a:t>Ingen.</a:t>
            </a:r>
            <a:r xmlns:a="http://schemas.openxmlformats.org/drawingml/2006/main">
              <a:rPr lang="da" altLang="en-US" b="1">
                <a:solidFill>
                  <a:schemeClr val="tx1">
                    <a:lumMod val="50000"/>
                    <a:lumOff val="50000"/>
                  </a:schemeClr>
                </a:solidFill>
              </a:rPr>
              <a:t> </a:t>
            </a:r>
            <a:r xmlns:a="http://schemas.openxmlformats.org/drawingml/2006/main">
              <a:rPr lang="da" altLang="ko-KR" b="1">
                <a:solidFill>
                  <a:schemeClr val="tx1">
                    <a:lumMod val="50000"/>
                    <a:lumOff val="50000"/>
                  </a:schemeClr>
                </a:solidFill>
              </a:rPr>
              <a:t>30 Guds ord</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3931114" cy="255454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da" altLang="ko-KR" sz="4000"/>
              <a:t>Ung dreng, David, der dræbte Goliat</a:t>
            </a:r>
            <a:r xmlns:a="http://schemas.openxmlformats.org/drawingml/2006/main">
              <a:rPr lang="da" altLang="en-US" sz="4000"/>
              <a:t> </a:t>
            </a:r>
            <a:endParaRPr xmlns:a="http://schemas.openxmlformats.org/drawingml/2006/main" lang="en-US" altLang="ko-KR" sz="4000"/>
          </a:p>
          <a:p>
            <a:pPr algn="ctr"/>
            <a:endParaRPr lang="ko-KR" altLang="en-US"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pic>
        <p:nvPicPr>
          <p:cNvPr id="3" name="그림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68110" y="1201791"/>
            <a:ext cx="5075890" cy="4967048"/>
          </a:xfrm>
          <a:prstGeom prst="rect">
            <a:avLst/>
          </a:prstGeom>
        </p:spPr>
      </p:pic>
    </p:spTree>
    <p:extLst>
      <p:ext uri="{BB962C8B-B14F-4D97-AF65-F5344CB8AC3E}">
        <p14:creationId xmlns:p14="http://schemas.microsoft.com/office/powerpoint/2010/main" val="187032214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7" y="187389"/>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da" altLang="ko-KR" sz="4000">
                <a:solidFill>
                  <a:srgbClr val="FF0000"/>
                </a:solidFill>
              </a:rPr>
              <a:t>Dagens ord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43399" y="3805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38050" y="70578"/>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397031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a" altLang="ko-KR" sz="3600">
                <a:solidFill>
                  <a:schemeClr val="tx1">
                    <a:lumMod val="65000"/>
                    <a:lumOff val="35000"/>
                  </a:schemeClr>
                </a:solidFill>
              </a:rPr>
              <a:t>David sagde til filisteren: "Du kommer imod mig med sværd og spyd og spyd, men jeg kommer imod dig i Herren, den Almægtiges, Israels hærs Gud, som du har udskældt, navn.</a:t>
            </a:r>
          </a:p>
          <a:p>
            <a:endParaRPr lang="ko-KR" altLang="en-US" sz="3600">
              <a:solidFill>
                <a:schemeClr val="tx1">
                  <a:lumMod val="65000"/>
                  <a:lumOff val="35000"/>
                </a:schemeClr>
              </a:solidFill>
            </a:endParaRPr>
          </a:p>
        </p:txBody>
      </p:sp>
      <p:sp>
        <p:nvSpPr>
          <p:cNvPr id="24" name="TextBox 23"/>
          <p:cNvSpPr txBox="1"/>
          <p:nvPr/>
        </p:nvSpPr>
        <p:spPr>
          <a:xfrm>
            <a:off x="4897810" y="5291922"/>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da" altLang="ko-KR" sz="2800">
                <a:solidFill>
                  <a:schemeClr val="tx1">
                    <a:lumMod val="65000"/>
                    <a:lumOff val="35000"/>
                  </a:schemeClr>
                </a:solidFill>
              </a:rPr>
              <a:t>1 Samuel</a:t>
            </a:r>
            <a:r xmlns:a="http://schemas.openxmlformats.org/drawingml/2006/main">
              <a:rPr lang="da" altLang="en-US" sz="2800">
                <a:solidFill>
                  <a:schemeClr val="tx1">
                    <a:lumMod val="65000"/>
                    <a:lumOff val="35000"/>
                  </a:schemeClr>
                </a:solidFill>
              </a:rPr>
              <a:t> </a:t>
            </a:r>
            <a:r xmlns:a="http://schemas.openxmlformats.org/drawingml/2006/main">
              <a:rPr lang="da" altLang="ko-KR" sz="2800">
                <a:solidFill>
                  <a:schemeClr val="tx1">
                    <a:lumMod val="65000"/>
                    <a:lumOff val="35000"/>
                  </a:schemeClr>
                </a:solidFill>
              </a:rPr>
              <a:t>17:45</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055172561"/>
      </p:ext>
    </p:extLst>
  </p:cSld>
  <p:clrMapOvr>
    <a:masterClrMapping/>
  </p:clrMapOvr>
  <p:transition/>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861774"/>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a" altLang="ko-KR" sz="2500">
                <a:solidFill>
                  <a:schemeClr val="tx1">
                    <a:lumMod val="65000"/>
                    <a:lumOff val="35000"/>
                  </a:schemeClr>
                </a:solidFill>
              </a:rPr>
              <a:t>Der var en kæmpe soldat ved navn Goliat i filisternes lejr. Han fornærmede Guds navn ved at starte en kamp.</a:t>
            </a:r>
            <a:endParaRPr xmlns:a="http://schemas.openxmlformats.org/drawingml/2006/main" lang="ko-KR" altLang="en-US" sz="25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4796" y="-1531"/>
            <a:ext cx="8299301" cy="5878803"/>
          </a:xfrm>
          <a:prstGeom prst="rect">
            <a:avLst/>
          </a:prstGeom>
        </p:spPr>
      </p:pic>
    </p:spTree>
    <p:extLst>
      <p:ext uri="{BB962C8B-B14F-4D97-AF65-F5344CB8AC3E}">
        <p14:creationId xmlns:p14="http://schemas.microsoft.com/office/powerpoint/2010/main" val="543983819"/>
      </p:ext>
    </p:extLst>
  </p:cSld>
  <p:clrMapOvr>
    <a:masterClrMapping/>
  </p:clrMapOvr>
  <p:transition/>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657671"/>
            <a:ext cx="896322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a" altLang="ko-KR" sz="2400">
                <a:solidFill>
                  <a:schemeClr val="tx1">
                    <a:lumMod val="65000"/>
                    <a:lumOff val="35000"/>
                  </a:schemeClr>
                </a:solidFill>
              </a:rPr>
              <a:t>Ingen turde kæmpe imod ham på grund af at skræmme ham.</a:t>
            </a:r>
          </a:p>
          <a:p>
            <a:r xmlns:a="http://schemas.openxmlformats.org/drawingml/2006/main">
              <a:rPr lang="da" altLang="ko-KR" sz="2400">
                <a:solidFill>
                  <a:schemeClr val="tx1">
                    <a:lumMod val="65000"/>
                    <a:lumOff val="35000"/>
                  </a:schemeClr>
                </a:solidFill>
              </a:rPr>
              <a:t>På det tidspunkt sagde David, en lille dreng, til kong Saul: "Jeg vil gå og kæmpe mod ham."</a:t>
            </a: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1560" y="0"/>
            <a:ext cx="8316416" cy="5517232"/>
          </a:xfrm>
          <a:prstGeom prst="rect">
            <a:avLst/>
          </a:prstGeom>
        </p:spPr>
      </p:pic>
    </p:spTree>
    <p:extLst>
      <p:ext uri="{BB962C8B-B14F-4D97-AF65-F5344CB8AC3E}">
        <p14:creationId xmlns:p14="http://schemas.microsoft.com/office/powerpoint/2010/main" val="4018256506"/>
      </p:ext>
    </p:extLst>
  </p:cSld>
  <p:clrMapOvr>
    <a:masterClrMapping/>
  </p:clrMapOvr>
  <p:transition/>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a" altLang="ko-KR" sz="2800">
                <a:solidFill>
                  <a:schemeClr val="tx1">
                    <a:lumMod val="65000"/>
                    <a:lumOff val="35000"/>
                  </a:schemeClr>
                </a:solidFill>
              </a:rPr>
              <a:t>"Jeg kan besejre ham, hvis Gud er med mig."</a:t>
            </a:r>
          </a:p>
          <a:p>
            <a:r xmlns:a="http://schemas.openxmlformats.org/drawingml/2006/main">
              <a:rPr lang="da" altLang="ko-KR" sz="2800">
                <a:solidFill>
                  <a:schemeClr val="tx1">
                    <a:lumMod val="65000"/>
                    <a:lumOff val="35000"/>
                  </a:schemeClr>
                </a:solidFill>
              </a:rPr>
              <a:t>David nærmede sig Goliat med fem glatte sten.</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0957" y="116632"/>
            <a:ext cx="7939268" cy="5760640"/>
          </a:xfrm>
          <a:prstGeom prst="rect">
            <a:avLst/>
          </a:prstGeom>
        </p:spPr>
      </p:pic>
    </p:spTree>
    <p:extLst>
      <p:ext uri="{BB962C8B-B14F-4D97-AF65-F5344CB8AC3E}">
        <p14:creationId xmlns:p14="http://schemas.microsoft.com/office/powerpoint/2010/main" val="4134732043"/>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8211639" cy="5805264"/>
          </a:xfrm>
          <a:prstGeom prst="rect">
            <a:avLst/>
          </a:prstGeom>
        </p:spPr>
      </p:pic>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a" altLang="ko-KR" sz="2800">
                <a:solidFill>
                  <a:schemeClr val="tx1">
                    <a:lumMod val="65000"/>
                    <a:lumOff val="35000"/>
                  </a:schemeClr>
                </a:solidFill>
              </a:rPr>
              <a:t>Moses bad til Gud. "Herre, lad mig venligst vide, hvad du vil gøre fra nu af."</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146147376"/>
      </p:ext>
    </p:extLst>
  </p:cSld>
  <p:clrMapOvr>
    <a:masterClrMapping/>
  </p:clrMapOvr>
  <p:transition/>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4683" y="5805264"/>
            <a:ext cx="9054634" cy="861774"/>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a" altLang="ko-KR" sz="2500">
                <a:solidFill>
                  <a:schemeClr val="tx1">
                    <a:lumMod val="65000"/>
                    <a:lumOff val="35000"/>
                  </a:schemeClr>
                </a:solidFill>
              </a:rPr>
              <a:t>sagde David til Goliat, som kom imod ham med sværd og spyd. "Jeg kæmper imod dig i Herrens Guds navn!"</a:t>
            </a:r>
            <a:endParaRPr xmlns:a="http://schemas.openxmlformats.org/drawingml/2006/main" lang="ko-KR" altLang="en-US" sz="2500">
              <a:solidFill>
                <a:schemeClr val="tx1">
                  <a:lumMod val="65000"/>
                  <a:lumOff val="35000"/>
                </a:schemeClr>
              </a:solidFill>
            </a:endParaRPr>
          </a:p>
        </p:txBody>
      </p:sp>
      <p:pic>
        <p:nvPicPr>
          <p:cNvPr id="3" name="그림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3568" y="190962"/>
            <a:ext cx="7956376" cy="5428243"/>
          </a:xfrm>
          <a:prstGeom prst="rect">
            <a:avLst/>
          </a:prstGeom>
        </p:spPr>
      </p:pic>
    </p:spTree>
    <p:extLst>
      <p:ext uri="{BB962C8B-B14F-4D97-AF65-F5344CB8AC3E}">
        <p14:creationId xmlns:p14="http://schemas.microsoft.com/office/powerpoint/2010/main" val="3785255554"/>
      </p:ext>
    </p:extLst>
  </p:cSld>
  <p:clrMapOvr>
    <a:masterClrMapping/>
  </p:clrMapOvr>
  <p:transition/>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89255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a" altLang="ko-KR" sz="2600">
                <a:solidFill>
                  <a:schemeClr val="tx1">
                    <a:lumMod val="65000"/>
                    <a:lumOff val="35000"/>
                  </a:schemeClr>
                </a:solidFill>
              </a:rPr>
              <a:t>David kastede en sten og slog Goliat i hans pande.</a:t>
            </a:r>
          </a:p>
          <a:p>
            <a:r xmlns:a="http://schemas.openxmlformats.org/drawingml/2006/main">
              <a:rPr lang="da" altLang="ko-KR" sz="2600">
                <a:solidFill>
                  <a:schemeClr val="tx1">
                    <a:lumMod val="65000"/>
                    <a:lumOff val="35000"/>
                  </a:schemeClr>
                </a:solidFill>
              </a:rPr>
              <a:t>David fik sejr over denne kamp med Guds hjælp.</a:t>
            </a:r>
            <a:endParaRPr xmlns:a="http://schemas.openxmlformats.org/drawingml/2006/main" lang="ko-KR" altLang="en-US" sz="26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34" y="0"/>
            <a:ext cx="9144000" cy="5805264"/>
          </a:xfrm>
          <a:prstGeom prst="rect">
            <a:avLst/>
          </a:prstGeom>
        </p:spPr>
      </p:pic>
    </p:spTree>
    <p:extLst>
      <p:ext uri="{BB962C8B-B14F-4D97-AF65-F5344CB8AC3E}">
        <p14:creationId xmlns:p14="http://schemas.microsoft.com/office/powerpoint/2010/main" val="691559526"/>
      </p:ext>
    </p:extLst>
  </p:cSld>
  <p:clrMapOvr>
    <a:masterClrMapping/>
  </p:clrMapOvr>
  <p:transition/>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da" altLang="ko-KR" sz="4000">
                <a:solidFill>
                  <a:srgbClr val="FF0000"/>
                </a:solidFill>
              </a:rPr>
              <a:t>Dagens lektion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40313" y="109028"/>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92245" y="97120"/>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268760"/>
            <a:ext cx="8208912" cy="501675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da" altLang="ko-KR" sz="3200">
                <a:solidFill>
                  <a:schemeClr val="tx1">
                    <a:lumMod val="65000"/>
                    <a:lumOff val="35000"/>
                  </a:schemeClr>
                </a:solidFill>
              </a:rPr>
              <a:t>Israelske soldater var bange</a:t>
            </a:r>
            <a:r xmlns:a="http://schemas.openxmlformats.org/drawingml/2006/main">
              <a:rPr lang="da" altLang="en-US" sz="3200">
                <a:solidFill>
                  <a:schemeClr val="tx1">
                    <a:lumMod val="65000"/>
                    <a:lumOff val="35000"/>
                  </a:schemeClr>
                </a:solidFill>
              </a:rPr>
              <a:t> </a:t>
            </a:r>
            <a:r xmlns:a="http://schemas.openxmlformats.org/drawingml/2006/main">
              <a:rPr lang="da" altLang="ko-KR" sz="3200">
                <a:solidFill>
                  <a:schemeClr val="tx1">
                    <a:lumMod val="65000"/>
                    <a:lumOff val="35000"/>
                  </a:schemeClr>
                </a:solidFill>
              </a:rPr>
              <a:t>af kæmpe Goliat. De var bange for ham.</a:t>
            </a:r>
          </a:p>
          <a:p>
            <a:pPr xmlns:a="http://schemas.openxmlformats.org/drawingml/2006/main" algn="ctr"/>
            <a:r xmlns:a="http://schemas.openxmlformats.org/drawingml/2006/main">
              <a:rPr lang="da" altLang="ko-KR" sz="3200">
                <a:solidFill>
                  <a:schemeClr val="tx1">
                    <a:lumMod val="65000"/>
                    <a:lumOff val="35000"/>
                  </a:schemeClr>
                </a:solidFill>
              </a:rPr>
              <a:t>Imidlertid kæmpede David, som troede på Guds beskyttelse, mod ham og besejrede ham.</a:t>
            </a:r>
          </a:p>
          <a:p>
            <a:pPr xmlns:a="http://schemas.openxmlformats.org/drawingml/2006/main" algn="ctr"/>
            <a:r xmlns:a="http://schemas.openxmlformats.org/drawingml/2006/main">
              <a:rPr lang="da" altLang="ko-KR" sz="3200">
                <a:solidFill>
                  <a:schemeClr val="tx1">
                    <a:lumMod val="65000"/>
                    <a:lumOff val="35000"/>
                  </a:schemeClr>
                </a:solidFill>
              </a:rPr>
              <a:t>Vi bør tro, at Gud altid beskytter os. Vi kan have mod gennem troen på, at Gud vil beskytte os under alle omstændigheder.</a:t>
            </a:r>
          </a:p>
          <a:p>
            <a:pPr xmlns:a="http://schemas.openxmlformats.org/drawingml/2006/main" algn="ctr"/>
            <a:r xmlns:a="http://schemas.openxmlformats.org/drawingml/2006/main">
              <a:rPr lang="da" altLang="ko-KR" sz="3200">
                <a:solidFill>
                  <a:schemeClr val="tx1">
                    <a:lumMod val="65000"/>
                    <a:lumOff val="35000"/>
                  </a:schemeClr>
                </a:solidFill>
              </a:rPr>
              <a:t>Mod, som kommer fra troen på Gud, kan overvinde enhver frygt.</a:t>
            </a:r>
          </a:p>
        </p:txBody>
      </p:sp>
    </p:spTree>
    <p:extLst>
      <p:ext uri="{BB962C8B-B14F-4D97-AF65-F5344CB8AC3E}">
        <p14:creationId xmlns:p14="http://schemas.microsoft.com/office/powerpoint/2010/main" val="1323667482"/>
      </p:ext>
    </p:extLst>
  </p:cSld>
  <p:clrMapOvr>
    <a:masterClrMapping/>
  </p:clrMapOvr>
  <p:transition/>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31418" y="17389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da" altLang="ko-KR" sz="3200"/>
              <a:t>Gud?</a:t>
            </a:r>
            <a:r xmlns:a="http://schemas.openxmlformats.org/drawingml/2006/main">
              <a:rPr lang="da"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20560" y="14224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8684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a" altLang="ko-KR" sz="3600">
                <a:solidFill>
                  <a:srgbClr val="C00000"/>
                </a:solidFill>
              </a:rPr>
              <a:t>Gud..</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a" altLang="ko-KR" sz="3600">
                <a:solidFill>
                  <a:schemeClr val="tx1">
                    <a:lumMod val="65000"/>
                    <a:lumOff val="35000"/>
                  </a:schemeClr>
                </a:solidFill>
              </a:rPr>
              <a:t>Gud giver sejr til dem, der kæmper for ham.</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3880413288"/>
      </p:ext>
    </p:extLst>
  </p:cSld>
  <p:clrMapOvr>
    <a:masterClrMapping/>
  </p:clrMapOvr>
  <p:transition/>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09200" y="218022"/>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da" altLang="ko-KR" sz="4000"/>
              <a:t>Dagens quiz</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43331" y="6271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89806" y="108964"/>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a" altLang="ko-KR" sz="3600">
                <a:solidFill>
                  <a:schemeClr val="tx1">
                    <a:lumMod val="65000"/>
                    <a:lumOff val="35000"/>
                  </a:schemeClr>
                </a:solidFill>
              </a:rPr>
              <a:t>Hvad var det, David kastede mod Goliat?</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a" altLang="en-US" sz="2800">
                <a:solidFill>
                  <a:schemeClr val="tx1">
                    <a:lumMod val="65000"/>
                    <a:lumOff val="35000"/>
                  </a:schemeClr>
                </a:solidFill>
              </a:rPr>
              <a:t>① </a:t>
            </a:r>
            <a:r xmlns:a="http://schemas.openxmlformats.org/drawingml/2006/main">
              <a:rPr lang="da" altLang="ko-KR" sz="2800">
                <a:solidFill>
                  <a:schemeClr val="tx1">
                    <a:lumMod val="65000"/>
                    <a:lumOff val="35000"/>
                  </a:schemeClr>
                </a:solidFill>
              </a:rPr>
              <a:t>sværd</a:t>
            </a: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a" altLang="en-US" sz="2800">
                <a:solidFill>
                  <a:schemeClr val="tx1">
                    <a:lumMod val="65000"/>
                    <a:lumOff val="35000"/>
                  </a:schemeClr>
                </a:solidFill>
              </a:rPr>
              <a:t>② </a:t>
            </a:r>
            <a:r xmlns:a="http://schemas.openxmlformats.org/drawingml/2006/main">
              <a:rPr lang="da" altLang="ko-KR" sz="2800">
                <a:solidFill>
                  <a:schemeClr val="tx1">
                    <a:lumMod val="65000"/>
                    <a:lumOff val="35000"/>
                  </a:schemeClr>
                </a:solidFill>
              </a:rPr>
              <a:t>spyd</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a" altLang="en-US" sz="2800">
                <a:solidFill>
                  <a:schemeClr val="tx1">
                    <a:lumMod val="65000"/>
                    <a:lumOff val="35000"/>
                  </a:schemeClr>
                </a:solidFill>
              </a:rPr>
              <a:t>③ </a:t>
            </a:r>
            <a:r xmlns:a="http://schemas.openxmlformats.org/drawingml/2006/main">
              <a:rPr lang="da" altLang="ko-KR" sz="2800">
                <a:solidFill>
                  <a:schemeClr val="tx1">
                    <a:lumMod val="65000"/>
                    <a:lumOff val="35000"/>
                  </a:schemeClr>
                </a:solidFill>
              </a:rPr>
              <a:t>sten</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a" altLang="en-US" sz="2800">
                <a:solidFill>
                  <a:schemeClr val="tx1">
                    <a:lumMod val="65000"/>
                    <a:lumOff val="35000"/>
                  </a:schemeClr>
                </a:solidFill>
              </a:rPr>
              <a:t>④ </a:t>
            </a:r>
            <a:r xmlns:a="http://schemas.openxmlformats.org/drawingml/2006/main">
              <a:rPr lang="da" altLang="ko-KR" sz="2800">
                <a:solidFill>
                  <a:schemeClr val="tx1">
                    <a:lumMod val="65000"/>
                    <a:lumOff val="35000"/>
                  </a:schemeClr>
                </a:solidFill>
              </a:rPr>
              <a:t>skjold</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a" altLang="en-US" sz="2800">
                <a:solidFill>
                  <a:srgbClr val="FF0000"/>
                </a:solidFill>
              </a:rPr>
              <a:t>③ </a:t>
            </a:r>
            <a:r xmlns:a="http://schemas.openxmlformats.org/drawingml/2006/main">
              <a:rPr lang="da" altLang="ko-KR" sz="2800">
                <a:solidFill>
                  <a:srgbClr val="FF0000"/>
                </a:solidFill>
              </a:rPr>
              <a:t>sten</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377250333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7" y="187389"/>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da" altLang="ko-KR" sz="4000">
                <a:solidFill>
                  <a:srgbClr val="FF0000"/>
                </a:solidFill>
              </a:rPr>
              <a:t>Dagens ord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43399" y="3805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38050" y="70578"/>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397031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a" altLang="ko-KR" sz="3600">
                <a:solidFill>
                  <a:schemeClr val="tx1">
                    <a:lumMod val="65000"/>
                    <a:lumOff val="35000"/>
                  </a:schemeClr>
                </a:solidFill>
              </a:rPr>
              <a:t>David sagde til filisteren: "Du kommer imod mig med sværd og spyd og spyd, men jeg kommer imod dig i Herren, den Almægtiges, Israels hærs Gud, som du har udskældt, navn.</a:t>
            </a:r>
          </a:p>
          <a:p>
            <a:endParaRPr lang="ko-KR" altLang="en-US" sz="3600">
              <a:solidFill>
                <a:schemeClr val="tx1">
                  <a:lumMod val="65000"/>
                  <a:lumOff val="35000"/>
                </a:schemeClr>
              </a:solidFill>
            </a:endParaRPr>
          </a:p>
        </p:txBody>
      </p:sp>
      <p:sp>
        <p:nvSpPr>
          <p:cNvPr id="24" name="TextBox 23"/>
          <p:cNvSpPr txBox="1"/>
          <p:nvPr/>
        </p:nvSpPr>
        <p:spPr>
          <a:xfrm>
            <a:off x="4897810" y="5291922"/>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da" altLang="ko-KR" sz="2800">
                <a:solidFill>
                  <a:schemeClr val="tx1">
                    <a:lumMod val="65000"/>
                    <a:lumOff val="35000"/>
                  </a:schemeClr>
                </a:solidFill>
              </a:rPr>
              <a:t>1 Samuel</a:t>
            </a:r>
            <a:r xmlns:a="http://schemas.openxmlformats.org/drawingml/2006/main">
              <a:rPr lang="da" altLang="en-US" sz="2800">
                <a:solidFill>
                  <a:schemeClr val="tx1">
                    <a:lumMod val="65000"/>
                    <a:lumOff val="35000"/>
                  </a:schemeClr>
                </a:solidFill>
              </a:rPr>
              <a:t> </a:t>
            </a:r>
            <a:r xmlns:a="http://schemas.openxmlformats.org/drawingml/2006/main">
              <a:rPr lang="da" altLang="ko-KR" sz="2800">
                <a:solidFill>
                  <a:schemeClr val="tx1">
                    <a:lumMod val="65000"/>
                    <a:lumOff val="35000"/>
                  </a:schemeClr>
                </a:solidFill>
              </a:rPr>
              <a:t>17:45</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887102740"/>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0246" y="-14569"/>
            <a:ext cx="8232247" cy="5171761"/>
          </a:xfrm>
          <a:prstGeom prst="rect">
            <a:avLst/>
          </a:prstGeom>
        </p:spPr>
      </p:pic>
      <p:sp>
        <p:nvSpPr>
          <p:cNvPr id="4" name="TextBox 3"/>
          <p:cNvSpPr txBox="1"/>
          <p:nvPr/>
        </p:nvSpPr>
        <p:spPr>
          <a:xfrm>
            <a:off x="89366" y="5373216"/>
            <a:ext cx="9054634" cy="133882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a" altLang="ko-KR" sz="2700">
                <a:solidFill>
                  <a:schemeClr val="tx1">
                    <a:lumMod val="65000"/>
                    <a:lumOff val="35000"/>
                  </a:schemeClr>
                </a:solidFill>
              </a:rPr>
              <a:t>Gud slog ti katastrofer ned over hele Egyptens land. Det egyptiske folk og farao er blevet til at vide, hvem der er den rigtige Gud.</a:t>
            </a:r>
            <a:endParaRPr xmlns:a="http://schemas.openxmlformats.org/drawingml/2006/main" lang="ko-KR" altLang="en-US" sz="2700">
              <a:solidFill>
                <a:schemeClr val="tx1">
                  <a:lumMod val="65000"/>
                  <a:lumOff val="35000"/>
                </a:schemeClr>
              </a:solidFill>
            </a:endParaRPr>
          </a:p>
        </p:txBody>
      </p:sp>
    </p:spTree>
    <p:extLst>
      <p:ext uri="{BB962C8B-B14F-4D97-AF65-F5344CB8AC3E}">
        <p14:creationId xmlns:p14="http://schemas.microsoft.com/office/powerpoint/2010/main" val="2574512773"/>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6813" y="-27383"/>
            <a:ext cx="8250373" cy="5832647"/>
          </a:xfrm>
          <a:prstGeom prst="rect">
            <a:avLst/>
          </a:prstGeom>
        </p:spPr>
      </p:pic>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a" altLang="ko-KR" sz="2800">
                <a:solidFill>
                  <a:schemeClr val="tx1">
                    <a:lumMod val="65000"/>
                    <a:lumOff val="35000"/>
                  </a:schemeClr>
                </a:solidFill>
              </a:rPr>
              <a:t>"Moses, drag ud af Ægypten med alle dine israelitter lige nu." Farao havde intet andet valg end at lade dem gå.</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577293911"/>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da" altLang="ko-KR" sz="4000">
                <a:solidFill>
                  <a:srgbClr val="FF0000"/>
                </a:solidFill>
              </a:rPr>
              <a:t>Dagens lektion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51126" y="5449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41136" y="87878"/>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484784"/>
            <a:ext cx="8208912" cy="34163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da" altLang="ko-KR" sz="3600">
                <a:solidFill>
                  <a:schemeClr val="tx1">
                    <a:lumMod val="65000"/>
                    <a:lumOff val="35000"/>
                  </a:schemeClr>
                </a:solidFill>
              </a:rPr>
              <a:t>Farao mente, at han var den stærkeste ved at ignorere Gud.</a:t>
            </a:r>
            <a:r xmlns:a="http://schemas.openxmlformats.org/drawingml/2006/main">
              <a:rPr lang="da" altLang="en-US" sz="3600">
                <a:solidFill>
                  <a:schemeClr val="tx1">
                    <a:lumMod val="65000"/>
                    <a:lumOff val="35000"/>
                  </a:schemeClr>
                </a:solidFill>
              </a:rPr>
              <a:t> </a:t>
            </a:r>
            <a:endParaRPr xmlns:a="http://schemas.openxmlformats.org/drawingml/2006/main" lang="en-US" altLang="ko-KR" sz="3600">
              <a:solidFill>
                <a:schemeClr val="tx1">
                  <a:lumMod val="65000"/>
                  <a:lumOff val="35000"/>
                </a:schemeClr>
              </a:solidFill>
            </a:endParaRPr>
          </a:p>
          <a:p>
            <a:pPr xmlns:a="http://schemas.openxmlformats.org/drawingml/2006/main" algn="ctr"/>
            <a:r xmlns:a="http://schemas.openxmlformats.org/drawingml/2006/main">
              <a:rPr lang="da" altLang="ko-KR" sz="3600">
                <a:solidFill>
                  <a:schemeClr val="tx1">
                    <a:lumMod val="65000"/>
                    <a:lumOff val="35000"/>
                  </a:schemeClr>
                </a:solidFill>
              </a:rPr>
              <a:t>Så han måtte være under store katastrofer.</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da" altLang="ko-KR" sz="3600">
                <a:solidFill>
                  <a:schemeClr val="tx1">
                    <a:lumMod val="65000"/>
                    <a:lumOff val="35000"/>
                  </a:schemeClr>
                </a:solidFill>
              </a:rPr>
              <a:t>Vi må indrømme, at Gud er den Almægtige, ikke os.</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3485308479"/>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da" altLang="ko-KR" sz="4000">
                <a:solidFill>
                  <a:srgbClr val="FF0000"/>
                </a:solidFill>
              </a:rPr>
              <a:t>Dagens ord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7621" y="65790"/>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129215"/>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3416320"/>
          </a:xfrm>
          <a:prstGeom prst="rect">
            <a:avLst/>
          </a:prstGeom>
          <a:noFill/>
        </p:spPr>
        <p:txBody>
          <a:bodyPr wrap="square" rtlCol="0">
            <a:spAutoFit/>
          </a:bodyPr>
          <a:lstStyle/>
          <a:p>
            <a:r xmlns:a="http://schemas.openxmlformats.org/drawingml/2006/main">
              <a:rPr lang="da" altLang="ko-KR" sz="3600">
                <a:solidFill>
                  <a:schemeClr val="tx1">
                    <a:lumMod val="65000"/>
                    <a:lumOff val="35000"/>
                  </a:schemeClr>
                </a:solidFill>
              </a:rPr>
              <a:t>Da Herren så, at han var gået over for at se, kaldte Gud på ham</a:t>
            </a:r>
          </a:p>
          <a:p>
            <a:r xmlns:a="http://schemas.openxmlformats.org/drawingml/2006/main">
              <a:rPr lang="da" altLang="ko-KR" sz="3600">
                <a:solidFill>
                  <a:schemeClr val="tx1">
                    <a:lumMod val="65000"/>
                    <a:lumOff val="35000"/>
                  </a:schemeClr>
                </a:solidFill>
              </a:rPr>
              <a:t>inde fra bushen,</a:t>
            </a:r>
          </a:p>
          <a:p>
            <a:r xmlns:a="http://schemas.openxmlformats.org/drawingml/2006/main">
              <a:rPr lang="da" altLang="ko-KR" sz="3600">
                <a:solidFill>
                  <a:schemeClr val="tx1">
                    <a:lumMod val="65000"/>
                    <a:lumOff val="35000"/>
                  </a:schemeClr>
                </a:solidFill>
              </a:rPr>
              <a:t>"Moses! Moses!" Og Moses sagde: "Her er jeg!"</a:t>
            </a:r>
          </a:p>
          <a:p>
            <a:endParaRPr lang="en-US" altLang="ko-KR" sz="3600">
              <a:solidFill>
                <a:schemeClr val="tx1">
                  <a:lumMod val="65000"/>
                  <a:lumOff val="35000"/>
                </a:schemeClr>
              </a:solidFill>
            </a:endParaRPr>
          </a:p>
        </p:txBody>
      </p:sp>
      <p:sp>
        <p:nvSpPr>
          <p:cNvPr id="24" name="TextBox 23"/>
          <p:cNvSpPr txBox="1"/>
          <p:nvPr/>
        </p:nvSpPr>
        <p:spPr>
          <a:xfrm>
            <a:off x="4572000" y="5277887"/>
            <a:ext cx="3850654" cy="523220"/>
          </a:xfrm>
          <a:prstGeom prst="rect">
            <a:avLst/>
          </a:prstGeom>
          <a:noFill/>
        </p:spPr>
        <p:txBody>
          <a:bodyPr wrap="square" rtlCol="0">
            <a:spAutoFit/>
          </a:bodyPr>
          <a:lstStyle/>
          <a:p>
            <a:pPr xmlns:a="http://schemas.openxmlformats.org/drawingml/2006/main" algn="r"/>
            <a:r xmlns:a="http://schemas.openxmlformats.org/drawingml/2006/main">
              <a:rPr lang="da" altLang="ko-KR" sz="2800">
                <a:solidFill>
                  <a:schemeClr val="tx1">
                    <a:lumMod val="65000"/>
                    <a:lumOff val="35000"/>
                  </a:schemeClr>
                </a:solidFill>
              </a:rPr>
              <a:t>Exodus</a:t>
            </a:r>
            <a:r xmlns:a="http://schemas.openxmlformats.org/drawingml/2006/main">
              <a:rPr lang="da" altLang="en-US" sz="2800">
                <a:solidFill>
                  <a:schemeClr val="tx1">
                    <a:lumMod val="65000"/>
                    <a:lumOff val="35000"/>
                  </a:schemeClr>
                </a:solidFill>
              </a:rPr>
              <a:t> </a:t>
            </a:r>
            <a:r xmlns:a="http://schemas.openxmlformats.org/drawingml/2006/main">
              <a:rPr lang="da" altLang="ko-KR" sz="2800">
                <a:solidFill>
                  <a:schemeClr val="tx1">
                    <a:lumMod val="65000"/>
                    <a:lumOff val="35000"/>
                  </a:schemeClr>
                </a:solidFill>
              </a:rPr>
              <a:t>3:4</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23038097"/>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2738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da" altLang="ko-KR" sz="3200"/>
              <a:t>Gud?</a:t>
            </a:r>
            <a:r xmlns:a="http://schemas.openxmlformats.org/drawingml/2006/main">
              <a:rPr lang="da"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a" altLang="ko-KR" sz="3600">
                <a:solidFill>
                  <a:srgbClr val="C00000"/>
                </a:solidFill>
              </a:rPr>
              <a:t>Gud..</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2308324"/>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a" altLang="ko-KR" sz="3600">
                <a:solidFill>
                  <a:schemeClr val="tx1">
                    <a:lumMod val="65000"/>
                    <a:lumOff val="35000"/>
                  </a:schemeClr>
                </a:solidFill>
              </a:rPr>
              <a:t>Gud er anderledes afguder eller andre falske guder.</a:t>
            </a:r>
          </a:p>
          <a:p>
            <a:r xmlns:a="http://schemas.openxmlformats.org/drawingml/2006/main">
              <a:rPr lang="da" altLang="ko-KR" sz="3600">
                <a:solidFill>
                  <a:schemeClr val="tx1">
                    <a:lumMod val="65000"/>
                    <a:lumOff val="35000"/>
                  </a:schemeClr>
                </a:solidFill>
              </a:rPr>
              <a:t>Gud er i live og arbejder med sin mægtige kraft.</a:t>
            </a:r>
          </a:p>
        </p:txBody>
      </p:sp>
    </p:spTree>
    <p:extLst>
      <p:ext uri="{BB962C8B-B14F-4D97-AF65-F5344CB8AC3E}">
        <p14:creationId xmlns:p14="http://schemas.microsoft.com/office/powerpoint/2010/main" val="3237399110"/>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da" altLang="ko-KR" sz="4000">
                <a:solidFill>
                  <a:srgbClr val="FF0000"/>
                </a:solidFill>
              </a:rPr>
              <a:t>Dagens quiz</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984551" y="8062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105592" y="61465"/>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a" altLang="ko-KR" sz="3600">
                <a:solidFill>
                  <a:schemeClr val="tx1">
                    <a:lumMod val="65000"/>
                    <a:lumOff val="35000"/>
                  </a:schemeClr>
                </a:solidFill>
              </a:rPr>
              <a:t>Hvor mange katastrofer lod Gud falde over Ægypten?</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a" altLang="en-US" sz="2800">
                <a:solidFill>
                  <a:schemeClr val="tx1">
                    <a:lumMod val="65000"/>
                    <a:lumOff val="35000"/>
                  </a:schemeClr>
                </a:solidFill>
              </a:rPr>
              <a:t>① </a:t>
            </a:r>
            <a:r xmlns:a="http://schemas.openxmlformats.org/drawingml/2006/main">
              <a:rPr lang="da" altLang="ko-KR" sz="2800">
                <a:solidFill>
                  <a:schemeClr val="tx1">
                    <a:lumMod val="65000"/>
                    <a:lumOff val="35000"/>
                  </a:schemeClr>
                </a:solidFill>
              </a:rPr>
              <a:t>fem</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a" altLang="en-US" sz="2800">
                <a:solidFill>
                  <a:schemeClr val="tx1">
                    <a:lumMod val="65000"/>
                    <a:lumOff val="35000"/>
                  </a:schemeClr>
                </a:solidFill>
              </a:rPr>
              <a:t>② </a:t>
            </a:r>
            <a:r xmlns:a="http://schemas.openxmlformats.org/drawingml/2006/main">
              <a:rPr lang="da" altLang="ko-KR" sz="2800">
                <a:solidFill>
                  <a:schemeClr val="tx1">
                    <a:lumMod val="65000"/>
                    <a:lumOff val="35000"/>
                  </a:schemeClr>
                </a:solidFill>
              </a:rPr>
              <a:t>syv</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a" altLang="en-US" sz="2800">
                <a:solidFill>
                  <a:schemeClr val="tx1">
                    <a:lumMod val="65000"/>
                    <a:lumOff val="35000"/>
                  </a:schemeClr>
                </a:solidFill>
              </a:rPr>
              <a:t>③ </a:t>
            </a:r>
            <a:r xmlns:a="http://schemas.openxmlformats.org/drawingml/2006/main">
              <a:rPr lang="da" altLang="ko-KR" sz="2800">
                <a:solidFill>
                  <a:schemeClr val="tx1">
                    <a:lumMod val="65000"/>
                    <a:lumOff val="35000"/>
                  </a:schemeClr>
                </a:solidFill>
              </a:rPr>
              <a:t>tolv</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a" altLang="en-US" sz="2800">
                <a:solidFill>
                  <a:schemeClr val="tx1">
                    <a:lumMod val="65000"/>
                    <a:lumOff val="35000"/>
                  </a:schemeClr>
                </a:solidFill>
              </a:rPr>
              <a:t>④ </a:t>
            </a:r>
            <a:r xmlns:a="http://schemas.openxmlformats.org/drawingml/2006/main">
              <a:rPr lang="da" altLang="ko-KR" sz="2800">
                <a:solidFill>
                  <a:schemeClr val="tx1">
                    <a:lumMod val="65000"/>
                    <a:lumOff val="35000"/>
                  </a:schemeClr>
                </a:solidFill>
              </a:rPr>
              <a:t>ti</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a" altLang="en-US" sz="2800">
                <a:solidFill>
                  <a:srgbClr val="FF0000"/>
                </a:solidFill>
              </a:rPr>
              <a:t>④ </a:t>
            </a:r>
            <a:r xmlns:a="http://schemas.openxmlformats.org/drawingml/2006/main">
              <a:rPr lang="da" altLang="ko-KR" sz="2800">
                <a:solidFill>
                  <a:srgbClr val="FF0000"/>
                </a:solidFill>
              </a:rPr>
              <a:t>ti</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249674490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da" altLang="ko-KR" sz="4000">
                <a:solidFill>
                  <a:srgbClr val="FF0000"/>
                </a:solidFill>
              </a:rPr>
              <a:t>Dagens ord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20560" y="5469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07228"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en-US" altLang="ko-KR" sz="3600">
              <a:solidFill>
                <a:schemeClr val="tx1">
                  <a:lumMod val="65000"/>
                  <a:lumOff val="35000"/>
                </a:schemeClr>
              </a:solidFill>
            </a:endParaRPr>
          </a:p>
          <a:p>
            <a:r xmlns:a="http://schemas.openxmlformats.org/drawingml/2006/main">
              <a:rPr lang="da" altLang="ko-KR" sz="3600">
                <a:solidFill>
                  <a:schemeClr val="tx1">
                    <a:lumMod val="65000"/>
                    <a:lumOff val="35000"/>
                  </a:schemeClr>
                </a:solidFill>
              </a:rPr>
              <a:t>Og ægypterne skal vide, at jeg er Herren, når jeg rækker min hånd ud mod Ægypten og fører israelitterne ud af det.</a:t>
            </a: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da" altLang="ko-KR" sz="2800">
                <a:solidFill>
                  <a:schemeClr val="tx1">
                    <a:lumMod val="65000"/>
                    <a:lumOff val="35000"/>
                  </a:schemeClr>
                </a:solidFill>
              </a:rPr>
              <a:t>Exodus</a:t>
            </a:r>
            <a:r xmlns:a="http://schemas.openxmlformats.org/drawingml/2006/main">
              <a:rPr lang="da" altLang="en-US" sz="2800">
                <a:solidFill>
                  <a:schemeClr val="tx1">
                    <a:lumMod val="65000"/>
                    <a:lumOff val="35000"/>
                  </a:schemeClr>
                </a:solidFill>
              </a:rPr>
              <a:t> </a:t>
            </a:r>
            <a:r xmlns:a="http://schemas.openxmlformats.org/drawingml/2006/main">
              <a:rPr lang="da" altLang="ko-KR" sz="2800">
                <a:solidFill>
                  <a:schemeClr val="tx1">
                    <a:lumMod val="65000"/>
                    <a:lumOff val="35000"/>
                  </a:schemeClr>
                </a:solidFill>
              </a:rPr>
              <a:t>7:5</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752698156"/>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130336" y="2009816"/>
            <a:ext cx="5044008" cy="393946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79512" y="1412776"/>
            <a:ext cx="3024336"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a" altLang="ko-KR" b="1">
                <a:solidFill>
                  <a:schemeClr val="tx1">
                    <a:lumMod val="50000"/>
                    <a:lumOff val="50000"/>
                  </a:schemeClr>
                </a:solidFill>
              </a:rPr>
              <a:t>INGEN. 18</a:t>
            </a:r>
            <a:r xmlns:a="http://schemas.openxmlformats.org/drawingml/2006/main">
              <a:rPr lang="da" altLang="en-US" b="1">
                <a:solidFill>
                  <a:schemeClr val="tx1">
                    <a:lumMod val="50000"/>
                    <a:lumOff val="50000"/>
                  </a:schemeClr>
                </a:solidFill>
              </a:rPr>
              <a:t> </a:t>
            </a:r>
            <a:r xmlns:a="http://schemas.openxmlformats.org/drawingml/2006/main">
              <a:rPr lang="da" altLang="ko-KR" b="1">
                <a:solidFill>
                  <a:schemeClr val="tx1">
                    <a:lumMod val="50000"/>
                    <a:lumOff val="50000"/>
                  </a:schemeClr>
                </a:solidFill>
              </a:rPr>
              <a:t>Guds ord</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01202" y="3679303"/>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6603" y="1805028"/>
            <a:ext cx="3931114" cy="280076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da" altLang="ko-KR" sz="4400"/>
              <a:t>En søjle af sky</a:t>
            </a:r>
          </a:p>
          <a:p>
            <a:pPr xmlns:a="http://schemas.openxmlformats.org/drawingml/2006/main" algn="ctr"/>
            <a:r xmlns:a="http://schemas.openxmlformats.org/drawingml/2006/main">
              <a:rPr lang="da" altLang="ko-KR" sz="4400"/>
              <a:t>og En Ildsøjle</a:t>
            </a:r>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Tree>
    <p:extLst>
      <p:ext uri="{BB962C8B-B14F-4D97-AF65-F5344CB8AC3E}">
        <p14:creationId xmlns:p14="http://schemas.microsoft.com/office/powerpoint/2010/main" val="46326207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da" altLang="ko-KR" sz="4000">
                <a:solidFill>
                  <a:srgbClr val="FF0000"/>
                </a:solidFill>
              </a:rPr>
              <a:t>Dagens ord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97721" y="90494"/>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44042"/>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a" altLang="ko-KR" sz="3600">
                <a:solidFill>
                  <a:schemeClr val="tx1">
                    <a:lumMod val="65000"/>
                    <a:lumOff val="35000"/>
                  </a:schemeClr>
                </a:solidFill>
              </a:rPr>
              <a:t>Om dagen gik Herren foran dem i en skysøjle for at lede dem på deres vej og om natten i en ildstøtte for at give dem lys, så de kunne rejse dag eller nat.</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da" altLang="ko-KR" sz="2800">
                <a:solidFill>
                  <a:schemeClr val="tx1">
                    <a:lumMod val="65000"/>
                    <a:lumOff val="35000"/>
                  </a:schemeClr>
                </a:solidFill>
              </a:rPr>
              <a:t>Anden Mosebog 13:21</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23038097"/>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568" y="1"/>
            <a:ext cx="8183323" cy="5373216"/>
          </a:xfrm>
          <a:prstGeom prst="rect">
            <a:avLst/>
          </a:prstGeom>
        </p:spPr>
      </p:pic>
      <p:sp>
        <p:nvSpPr>
          <p:cNvPr id="5" name="TextBox 4"/>
          <p:cNvSpPr txBox="1"/>
          <p:nvPr/>
        </p:nvSpPr>
        <p:spPr>
          <a:xfrm>
            <a:off x="34404" y="5157192"/>
            <a:ext cx="8963222"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a" altLang="ko-KR" sz="2800">
                <a:solidFill>
                  <a:schemeClr val="tx1">
                    <a:lumMod val="65000"/>
                    <a:lumOff val="35000"/>
                  </a:schemeClr>
                </a:solidFill>
              </a:rPr>
              <a:t>Det israelitiske folk boede i Egypten i 430 år. De forlod Egypten for at vende tilbage til det forjættede land - Kanaan - i slutningen af de 430 år.</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453694872"/>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5772" y="65243"/>
            <a:ext cx="8232456" cy="5445224"/>
          </a:xfrm>
          <a:prstGeom prst="rect">
            <a:avLst/>
          </a:prstGeom>
        </p:spPr>
      </p:pic>
      <p:sp>
        <p:nvSpPr>
          <p:cNvPr id="5" name="TextBox 4"/>
          <p:cNvSpPr txBox="1"/>
          <p:nvPr/>
        </p:nvSpPr>
        <p:spPr>
          <a:xfrm>
            <a:off x="26102" y="5661248"/>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a" altLang="ko-KR" sz="2800">
                <a:solidFill>
                  <a:schemeClr val="tx1">
                    <a:lumMod val="65000"/>
                    <a:lumOff val="35000"/>
                  </a:schemeClr>
                </a:solidFill>
              </a:rPr>
              <a:t>"Hvordan kan vi få den rigtige vej?", "Hvad nu hvis vi møder dårlige mennesker på vejen?" De bekymrede sig meget.</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030085485"/>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58" y="10009"/>
            <a:ext cx="9113750" cy="5785245"/>
          </a:xfrm>
          <a:prstGeom prst="rect">
            <a:avLst/>
          </a:prstGeom>
        </p:spPr>
      </p:pic>
      <p:sp>
        <p:nvSpPr>
          <p:cNvPr id="4" name="TextBox 3"/>
          <p:cNvSpPr txBox="1"/>
          <p:nvPr/>
        </p:nvSpPr>
        <p:spPr>
          <a:xfrm>
            <a:off x="43716" y="5897950"/>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a" altLang="ko-KR" sz="2800">
                <a:solidFill>
                  <a:schemeClr val="tx1">
                    <a:lumMod val="65000"/>
                    <a:lumOff val="35000"/>
                  </a:schemeClr>
                </a:solidFill>
              </a:rPr>
              <a:t>På det tidspunkt viste Gud dem bevis på, at han vejledte dem. Det var skysøjlen.</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146147376"/>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a" altLang="ko-KR" sz="2800">
                <a:solidFill>
                  <a:schemeClr val="tx1">
                    <a:lumMod val="65000"/>
                    <a:lumOff val="35000"/>
                  </a:schemeClr>
                </a:solidFill>
              </a:rPr>
              <a:t>Om natten blev det ildsøjlen. Sådan vejledte Gud dem nat og dag.</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0" y="14030"/>
            <a:ext cx="9127908" cy="5828792"/>
          </a:xfrm>
          <a:prstGeom prst="rect">
            <a:avLst/>
          </a:prstGeom>
        </p:spPr>
      </p:pic>
    </p:spTree>
    <p:extLst>
      <p:ext uri="{BB962C8B-B14F-4D97-AF65-F5344CB8AC3E}">
        <p14:creationId xmlns:p14="http://schemas.microsoft.com/office/powerpoint/2010/main" val="2574512773"/>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568" y="-16973"/>
            <a:ext cx="8183323" cy="5462198"/>
          </a:xfrm>
          <a:prstGeom prst="rect">
            <a:avLst/>
          </a:prstGeom>
        </p:spPr>
      </p:pic>
      <p:sp>
        <p:nvSpPr>
          <p:cNvPr id="5" name="TextBox 4"/>
          <p:cNvSpPr txBox="1"/>
          <p:nvPr/>
        </p:nvSpPr>
        <p:spPr>
          <a:xfrm>
            <a:off x="90389" y="5301208"/>
            <a:ext cx="896322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a" altLang="ko-KR" sz="2400">
                <a:solidFill>
                  <a:schemeClr val="tx1">
                    <a:lumMod val="65000"/>
                    <a:lumOff val="35000"/>
                  </a:schemeClr>
                </a:solidFill>
              </a:rPr>
              <a:t>"Vi er ikke bange, for Gud er med os!" Israelitterne takkede Gud for at have vejledt dem med skysøjlen og ildsøjlen.</a:t>
            </a:r>
            <a:endParaRPr xmlns:a="http://schemas.openxmlformats.org/drawingml/2006/main" lang="ko-KR" altLang="en-US" sz="2400">
              <a:solidFill>
                <a:schemeClr val="tx1">
                  <a:lumMod val="65000"/>
                  <a:lumOff val="35000"/>
                </a:schemeClr>
              </a:solidFill>
            </a:endParaRPr>
          </a:p>
        </p:txBody>
      </p:sp>
    </p:spTree>
    <p:extLst>
      <p:ext uri="{BB962C8B-B14F-4D97-AF65-F5344CB8AC3E}">
        <p14:creationId xmlns:p14="http://schemas.microsoft.com/office/powerpoint/2010/main" val="2787124745"/>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229200"/>
            <a:ext cx="8963222" cy="1384995"/>
          </a:xfrm>
          <a:prstGeom prst="rect">
            <a:avLst/>
          </a:prstGeom>
          <a:noFill/>
        </p:spPr>
        <p:txBody>
          <a:bodyPr wrap="square" rtlCol="0">
            <a:spAutoFit/>
          </a:bodyPr>
          <a:lstStyle/>
          <a:p>
            <a:r xmlns:a="http://schemas.openxmlformats.org/drawingml/2006/main">
              <a:rPr lang="da" altLang="ko-KR" sz="2800">
                <a:solidFill>
                  <a:schemeClr val="tx1">
                    <a:lumMod val="65000"/>
                    <a:lumOff val="35000"/>
                  </a:schemeClr>
                </a:solidFill>
              </a:rPr>
              <a:t>En dag, da Moses så en egypter slå en israelit, blev han vred, tog parti med sit folk og dræbte egypteren.</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0769" y="-1"/>
            <a:ext cx="7982461" cy="5301209"/>
          </a:xfrm>
          <a:prstGeom prst="rect">
            <a:avLst/>
          </a:prstGeom>
        </p:spPr>
      </p:pic>
    </p:spTree>
    <p:extLst>
      <p:ext uri="{BB962C8B-B14F-4D97-AF65-F5344CB8AC3E}">
        <p14:creationId xmlns:p14="http://schemas.microsoft.com/office/powerpoint/2010/main" val="2453694872"/>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da" altLang="ko-KR" sz="4000">
                <a:solidFill>
                  <a:srgbClr val="FF0000"/>
                </a:solidFill>
              </a:rPr>
              <a:t>Dagens</a:t>
            </a:r>
            <a:r xmlns:a="http://schemas.openxmlformats.org/drawingml/2006/main">
              <a:rPr lang="da" altLang="en-US" sz="4000">
                <a:solidFill>
                  <a:srgbClr val="FF0000"/>
                </a:solidFill>
              </a:rPr>
              <a:t> </a:t>
            </a:r>
            <a:r xmlns:a="http://schemas.openxmlformats.org/drawingml/2006/main">
              <a:rPr lang="da" altLang="ko-KR" sz="4000">
                <a:solidFill>
                  <a:srgbClr val="FF0000"/>
                </a:solidFill>
              </a:rPr>
              <a:t>lektie</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91643" y="11260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89806" y="8269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484784"/>
            <a:ext cx="8208912" cy="452431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da" altLang="ko-KR" sz="3600">
                <a:solidFill>
                  <a:schemeClr val="tx1">
                    <a:lumMod val="65000"/>
                    <a:lumOff val="35000"/>
                  </a:schemeClr>
                </a:solidFill>
              </a:rPr>
              <a:t>Da mange israelitiske mennesker krydsede en farlig ørken, viste Gud dem bevis på, at han vejledte og beskyttede dem med skysøjlen og ildsøjlen.</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da" altLang="ko-KR" sz="3600">
                <a:solidFill>
                  <a:schemeClr val="tx1">
                    <a:lumMod val="65000"/>
                    <a:lumOff val="35000"/>
                  </a:schemeClr>
                </a:solidFill>
              </a:rPr>
              <a:t>Nu er Gud med mig og beskyt mig. Lad os takke Gud.</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3485308479"/>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2738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da" altLang="ko-KR" sz="3200"/>
              <a:t>Gud?</a:t>
            </a:r>
            <a:r xmlns:a="http://schemas.openxmlformats.org/drawingml/2006/main">
              <a:rPr lang="da"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a" altLang="ko-KR" sz="3600">
                <a:solidFill>
                  <a:srgbClr val="C00000"/>
                </a:solidFill>
              </a:rPr>
              <a:t>Gud..</a:t>
            </a:r>
            <a:endParaRPr xmlns:a="http://schemas.openxmlformats.org/drawingml/2006/main" lang="ko-KR" altLang="en-US" sz="3600">
              <a:solidFill>
                <a:srgbClr val="C00000"/>
              </a:solidFill>
            </a:endParaRPr>
          </a:p>
        </p:txBody>
      </p:sp>
      <p:sp>
        <p:nvSpPr>
          <p:cNvPr id="14" name="TextBox 13"/>
          <p:cNvSpPr txBox="1"/>
          <p:nvPr/>
        </p:nvSpPr>
        <p:spPr>
          <a:xfrm>
            <a:off x="395536" y="2683077"/>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a" altLang="ko-KR" sz="3600">
                <a:solidFill>
                  <a:schemeClr val="tx1">
                    <a:lumMod val="65000"/>
                    <a:lumOff val="35000"/>
                  </a:schemeClr>
                </a:solidFill>
              </a:rPr>
              <a:t>Gud er altid med os.</a:t>
            </a:r>
          </a:p>
          <a:p>
            <a:r xmlns:a="http://schemas.openxmlformats.org/drawingml/2006/main">
              <a:rPr lang="da" altLang="ko-KR" sz="3600">
                <a:solidFill>
                  <a:schemeClr val="tx1">
                    <a:lumMod val="65000"/>
                    <a:lumOff val="35000"/>
                  </a:schemeClr>
                </a:solidFill>
              </a:rPr>
              <a:t>Og han beskytter os nat og dag.</a:t>
            </a:r>
          </a:p>
        </p:txBody>
      </p:sp>
    </p:spTree>
    <p:extLst>
      <p:ext uri="{BB962C8B-B14F-4D97-AF65-F5344CB8AC3E}">
        <p14:creationId xmlns:p14="http://schemas.microsoft.com/office/powerpoint/2010/main" val="3237399110"/>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da" altLang="ko-KR" sz="4000">
                <a:solidFill>
                  <a:srgbClr val="FF0000"/>
                </a:solidFill>
              </a:rPr>
              <a:t>Dagens quiz</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205426" y="82005"/>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25112" y="128829"/>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a" altLang="ko-KR" sz="3600">
                <a:solidFill>
                  <a:schemeClr val="tx1">
                    <a:lumMod val="65000"/>
                    <a:lumOff val="35000"/>
                  </a:schemeClr>
                </a:solidFill>
              </a:rPr>
              <a:t>Hvad vejledte Gud dem med, da det israelitiske folk rejste fra Egypten?</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a" altLang="en-US" sz="2800">
                <a:solidFill>
                  <a:schemeClr val="tx1">
                    <a:lumMod val="65000"/>
                    <a:lumOff val="35000"/>
                  </a:schemeClr>
                </a:solidFill>
              </a:rPr>
              <a:t>① </a:t>
            </a:r>
            <a:r xmlns:a="http://schemas.openxmlformats.org/drawingml/2006/main">
              <a:rPr lang="da" altLang="ko-KR" sz="2800">
                <a:solidFill>
                  <a:schemeClr val="tx1">
                    <a:lumMod val="65000"/>
                    <a:lumOff val="35000"/>
                  </a:schemeClr>
                </a:solidFill>
              </a:rPr>
              <a:t>skysøjlen og ildsøjlen</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a" altLang="en-US" sz="2800">
                <a:solidFill>
                  <a:schemeClr val="tx1">
                    <a:lumMod val="65000"/>
                    <a:lumOff val="35000"/>
                  </a:schemeClr>
                </a:solidFill>
              </a:rPr>
              <a:t>② </a:t>
            </a:r>
            <a:r xmlns:a="http://schemas.openxmlformats.org/drawingml/2006/main">
              <a:rPr lang="da" altLang="ko-KR" sz="2800">
                <a:solidFill>
                  <a:schemeClr val="tx1">
                    <a:lumMod val="65000"/>
                    <a:lumOff val="35000"/>
                  </a:schemeClr>
                </a:solidFill>
              </a:rPr>
              <a:t>fugl og fisk</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a" altLang="en-US" sz="2800">
                <a:solidFill>
                  <a:schemeClr val="tx1">
                    <a:lumMod val="65000"/>
                    <a:lumOff val="35000"/>
                  </a:schemeClr>
                </a:solidFill>
              </a:rPr>
              <a:t>③ </a:t>
            </a:r>
            <a:r xmlns:a="http://schemas.openxmlformats.org/drawingml/2006/main">
              <a:rPr lang="da" altLang="ko-KR" sz="2800">
                <a:solidFill>
                  <a:schemeClr val="tx1">
                    <a:lumMod val="65000"/>
                    <a:lumOff val="35000"/>
                  </a:schemeClr>
                </a:solidFill>
              </a:rPr>
              <a:t>sol og måne</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7982" y="5148780"/>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a" altLang="en-US" sz="2800">
                <a:solidFill>
                  <a:schemeClr val="tx1">
                    <a:lumMod val="65000"/>
                    <a:lumOff val="35000"/>
                  </a:schemeClr>
                </a:solidFill>
              </a:rPr>
              <a:t>④ </a:t>
            </a:r>
            <a:r xmlns:a="http://schemas.openxmlformats.org/drawingml/2006/main">
              <a:rPr lang="da" altLang="ko-KR" sz="2800">
                <a:solidFill>
                  <a:schemeClr val="tx1">
                    <a:lumMod val="65000"/>
                    <a:lumOff val="35000"/>
                  </a:schemeClr>
                </a:solidFill>
              </a:rPr>
              <a:t>hund og kat</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2790801"/>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a" altLang="en-US" sz="2800">
                <a:solidFill>
                  <a:srgbClr val="FF0000"/>
                </a:solidFill>
              </a:rPr>
              <a:t>① </a:t>
            </a:r>
            <a:r xmlns:a="http://schemas.openxmlformats.org/drawingml/2006/main">
              <a:rPr lang="da" altLang="ko-KR" sz="2800">
                <a:solidFill>
                  <a:srgbClr val="FF0000"/>
                </a:solidFill>
              </a:rPr>
              <a:t>skysøjlen og ildsøjlen</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249674490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da" altLang="ko-KR" sz="4000">
                <a:solidFill>
                  <a:srgbClr val="FF0000"/>
                </a:solidFill>
              </a:rPr>
              <a:t>Dagens ord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97721" y="90494"/>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44042"/>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a" altLang="ko-KR" sz="3600">
                <a:solidFill>
                  <a:schemeClr val="tx1">
                    <a:lumMod val="65000"/>
                    <a:lumOff val="35000"/>
                  </a:schemeClr>
                </a:solidFill>
              </a:rPr>
              <a:t>Om dagen gik Herren foran dem i en skysøjle for at lede dem på deres vej og om natten i en ildstøtte for at give dem lys, så de kunne rejse dag eller nat.</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da" altLang="ko-KR" sz="2800">
                <a:solidFill>
                  <a:schemeClr val="tx1">
                    <a:lumMod val="65000"/>
                    <a:lumOff val="35000"/>
                  </a:schemeClr>
                </a:solidFill>
              </a:rPr>
              <a:t>Anden Mosebog 13:21</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904921360"/>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leo\Desktop\bk\구약\080 copy.jpg"/>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110626" y="1340769"/>
            <a:ext cx="5044008" cy="496855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79512" y="1412776"/>
            <a:ext cx="2952328"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a" altLang="ko-KR" b="1">
                <a:solidFill>
                  <a:schemeClr val="tx1">
                    <a:lumMod val="50000"/>
                    <a:lumOff val="50000"/>
                  </a:schemeClr>
                </a:solidFill>
              </a:rPr>
              <a:t>nr. 19 Guds ord</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66202" y="3788212"/>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t="65929"/>
          <a:stretch>
            <a:fillRect/>
          </a:stretch>
        </p:blipFill>
        <p:spPr bwMode="auto">
          <a:xfrm>
            <a:off x="764487" y="5529431"/>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3931114" cy="34778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da" altLang="ko-KR" sz="4400"/>
              <a:t>Israelitterne går gennem det delte hav på tør grund</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Tree>
    <p:extLst>
      <p:ext uri="{BB962C8B-B14F-4D97-AF65-F5344CB8AC3E}">
        <p14:creationId xmlns:p14="http://schemas.microsoft.com/office/powerpoint/2010/main" val="46326207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da" altLang="ko-KR" sz="4000">
                <a:solidFill>
                  <a:srgbClr val="FF0000"/>
                </a:solidFill>
              </a:rPr>
              <a:t>Dagens ord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20560" y="11260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98129" y="59740"/>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a" altLang="ko-KR" sz="3600">
                <a:solidFill>
                  <a:schemeClr val="tx1">
                    <a:lumMod val="65000"/>
                    <a:lumOff val="35000"/>
                  </a:schemeClr>
                </a:solidFill>
              </a:rPr>
              <a:t>Så rakte Moses sin hånd ud over havet, og hele den nat drev Herren havet tilbage med en stærk østenvind og gjorde det til tørt land. Vandene blev delt,</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da" altLang="ko-KR" sz="2800">
                <a:solidFill>
                  <a:schemeClr val="tx1">
                    <a:lumMod val="65000"/>
                    <a:lumOff val="35000"/>
                  </a:schemeClr>
                </a:solidFill>
              </a:rPr>
              <a:t>Exodus</a:t>
            </a:r>
            <a:r xmlns:a="http://schemas.openxmlformats.org/drawingml/2006/main">
              <a:rPr lang="da" altLang="en-US" sz="2800">
                <a:solidFill>
                  <a:schemeClr val="tx1">
                    <a:lumMod val="65000"/>
                    <a:lumOff val="35000"/>
                  </a:schemeClr>
                </a:solidFill>
              </a:rPr>
              <a:t> </a:t>
            </a:r>
            <a:r xmlns:a="http://schemas.openxmlformats.org/drawingml/2006/main">
              <a:rPr lang="da" altLang="ko-KR" sz="2800">
                <a:solidFill>
                  <a:schemeClr val="tx1">
                    <a:lumMod val="65000"/>
                    <a:lumOff val="35000"/>
                  </a:schemeClr>
                </a:solidFill>
              </a:rPr>
              <a:t>14:</a:t>
            </a:r>
            <a:r xmlns:a="http://schemas.openxmlformats.org/drawingml/2006/main">
              <a:rPr lang="da" altLang="en-US" sz="2800">
                <a:solidFill>
                  <a:schemeClr val="tx1">
                    <a:lumMod val="65000"/>
                    <a:lumOff val="35000"/>
                  </a:schemeClr>
                </a:solidFill>
              </a:rPr>
              <a:t> </a:t>
            </a:r>
            <a:r xmlns:a="http://schemas.openxmlformats.org/drawingml/2006/main">
              <a:rPr lang="da" altLang="ko-KR" sz="2800">
                <a:solidFill>
                  <a:schemeClr val="tx1">
                    <a:lumMod val="65000"/>
                    <a:lumOff val="35000"/>
                  </a:schemeClr>
                </a:solidFill>
              </a:rPr>
              <a:t>21</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23038097"/>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805264"/>
          </a:xfrm>
          <a:prstGeom prst="rect">
            <a:avLst/>
          </a:prstGeom>
        </p:spPr>
      </p:pic>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a" altLang="ko-KR" sz="2800">
                <a:solidFill>
                  <a:schemeClr val="tx1">
                    <a:lumMod val="65000"/>
                    <a:lumOff val="35000"/>
                  </a:schemeClr>
                </a:solidFill>
              </a:rPr>
              <a:t>Moses og israelitterne mødte Det Røde Hav på vej til Kanaan.</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453694872"/>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7383"/>
            <a:ext cx="9144000" cy="5832648"/>
          </a:xfrm>
          <a:prstGeom prst="rect">
            <a:avLst/>
          </a:prstGeom>
        </p:spPr>
      </p:pic>
      <p:sp>
        <p:nvSpPr>
          <p:cNvPr id="5" name="TextBox 4"/>
          <p:cNvSpPr txBox="1"/>
          <p:nvPr/>
        </p:nvSpPr>
        <p:spPr>
          <a:xfrm>
            <a:off x="73274" y="5877272"/>
            <a:ext cx="8963222"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a" altLang="ko-KR" sz="2800">
                <a:solidFill>
                  <a:schemeClr val="tx1">
                    <a:lumMod val="65000"/>
                    <a:lumOff val="35000"/>
                  </a:schemeClr>
                </a:solidFill>
              </a:rPr>
              <a:t>Egypter forfulgte israelitterne for at fange dem igen.</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030085485"/>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92" y="0"/>
            <a:ext cx="9111816" cy="5517232"/>
          </a:xfrm>
          <a:prstGeom prst="rect">
            <a:avLst/>
          </a:prstGeom>
        </p:spPr>
      </p:pic>
      <p:sp>
        <p:nvSpPr>
          <p:cNvPr id="4" name="TextBox 3"/>
          <p:cNvSpPr txBox="1"/>
          <p:nvPr/>
        </p:nvSpPr>
        <p:spPr>
          <a:xfrm>
            <a:off x="73274" y="5502370"/>
            <a:ext cx="9054634"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a" altLang="ko-KR" sz="2800">
                <a:solidFill>
                  <a:schemeClr val="tx1">
                    <a:lumMod val="65000"/>
                    <a:lumOff val="35000"/>
                  </a:schemeClr>
                </a:solidFill>
              </a:rPr>
              <a:t>Så skete der en vidunderlig ting! Gud lod Det Røde Hav dele sig og israelitterne gå over på den tørre jord.</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146147376"/>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30" y="-14569"/>
            <a:ext cx="9144000" cy="5315777"/>
          </a:xfrm>
          <a:prstGeom prst="rect">
            <a:avLst/>
          </a:prstGeom>
        </p:spPr>
      </p:pic>
      <p:sp>
        <p:nvSpPr>
          <p:cNvPr id="4" name="TextBox 3"/>
          <p:cNvSpPr txBox="1"/>
          <p:nvPr/>
        </p:nvSpPr>
        <p:spPr>
          <a:xfrm>
            <a:off x="114518" y="5459840"/>
            <a:ext cx="9054634"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a" altLang="ko-KR" sz="2800">
                <a:solidFill>
                  <a:schemeClr val="tx1">
                    <a:lumMod val="65000"/>
                    <a:lumOff val="35000"/>
                  </a:schemeClr>
                </a:solidFill>
              </a:rPr>
              <a:t>Egyptiske soldater forfulgte dem, men havet gik tilbage igen, alle egyptiske soldater blev oversvømmet i havet. Ikke én af dem overlevede.</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574512773"/>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9105"/>
            <a:ext cx="9252520" cy="5402321"/>
          </a:xfrm>
          <a:prstGeom prst="rect">
            <a:avLst/>
          </a:prstGeom>
        </p:spPr>
      </p:pic>
      <p:sp>
        <p:nvSpPr>
          <p:cNvPr id="5" name="TextBox 4"/>
          <p:cNvSpPr txBox="1"/>
          <p:nvPr/>
        </p:nvSpPr>
        <p:spPr>
          <a:xfrm>
            <a:off x="90389" y="5477544"/>
            <a:ext cx="8963222" cy="1384995"/>
          </a:xfrm>
          <a:prstGeom prst="rect">
            <a:avLst/>
          </a:prstGeom>
          <a:noFill/>
        </p:spPr>
        <p:txBody>
          <a:bodyPr wrap="square" rtlCol="0">
            <a:spAutoFit/>
          </a:bodyPr>
          <a:lstStyle/>
          <a:p>
            <a:r xmlns:a="http://schemas.openxmlformats.org/drawingml/2006/main">
              <a:rPr lang="da" altLang="ko-KR" sz="2800">
                <a:solidFill>
                  <a:schemeClr val="tx1">
                    <a:lumMod val="65000"/>
                    <a:lumOff val="35000"/>
                  </a:schemeClr>
                </a:solidFill>
              </a:rPr>
              <a:t>Da Farao hørte om dette, blev Moses bange for ham og flygtede fra Egyptens palads og gik for at bo i Midjans ørken.</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030085485"/>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7383"/>
            <a:ext cx="9144000" cy="5832647"/>
          </a:xfrm>
          <a:prstGeom prst="rect">
            <a:avLst/>
          </a:prstGeom>
        </p:spPr>
      </p:pic>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a" altLang="ko-KR" sz="2800">
                <a:solidFill>
                  <a:schemeClr val="tx1">
                    <a:lumMod val="65000"/>
                    <a:lumOff val="35000"/>
                  </a:schemeClr>
                </a:solidFill>
              </a:rPr>
              <a:t>Vi takker Gud for at redde os! Alle israelitter sang glade sange med stor fornøjelse.</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577293911"/>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da" altLang="ko-KR" sz="4000">
                <a:solidFill>
                  <a:srgbClr val="FF0000"/>
                </a:solidFill>
              </a:rPr>
              <a:t>Dagens lektion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218196" y="6856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484784"/>
            <a:ext cx="8208912" cy="452431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da" altLang="ko-KR" sz="3600">
                <a:solidFill>
                  <a:schemeClr val="tx1">
                    <a:lumMod val="65000"/>
                    <a:lumOff val="35000"/>
                  </a:schemeClr>
                </a:solidFill>
              </a:rPr>
              <a:t>Gud reddede israelitterne fra deres desperate situation.</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da" altLang="ko-KR" sz="3600">
                <a:solidFill>
                  <a:schemeClr val="tx1">
                    <a:lumMod val="65000"/>
                    <a:lumOff val="35000"/>
                  </a:schemeClr>
                </a:solidFill>
              </a:rPr>
              <a:t>Jeg var også i den situation at dø på grund af synd, men Gud sendte Jesus for at frelse mig!</a:t>
            </a:r>
          </a:p>
          <a:p>
            <a:pPr xmlns:a="http://schemas.openxmlformats.org/drawingml/2006/main" algn="ctr"/>
            <a:r xmlns:a="http://schemas.openxmlformats.org/drawingml/2006/main">
              <a:rPr lang="da" altLang="ko-KR" sz="3600">
                <a:solidFill>
                  <a:schemeClr val="tx1">
                    <a:lumMod val="65000"/>
                    <a:lumOff val="35000"/>
                  </a:schemeClr>
                </a:solidFill>
              </a:rPr>
              <a:t>Gud reddede mig fra den evige død!</a:t>
            </a:r>
          </a:p>
          <a:p>
            <a:pPr xmlns:a="http://schemas.openxmlformats.org/drawingml/2006/main" algn="ctr"/>
            <a:r xmlns:a="http://schemas.openxmlformats.org/drawingml/2006/main">
              <a:rPr lang="da" altLang="ko-KR" sz="3600">
                <a:solidFill>
                  <a:schemeClr val="tx1">
                    <a:lumMod val="65000"/>
                    <a:lumOff val="35000"/>
                  </a:schemeClr>
                </a:solidFill>
              </a:rPr>
              <a:t>Åh, Fader Gud, tak så meget!</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3485308479"/>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2738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da" altLang="ko-KR" sz="3200"/>
              <a:t>Gud er?</a:t>
            </a:r>
            <a:r xmlns:a="http://schemas.openxmlformats.org/drawingml/2006/main">
              <a:rPr lang="da"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a" altLang="ko-KR" sz="3600">
                <a:solidFill>
                  <a:srgbClr val="C00000"/>
                </a:solidFill>
              </a:rPr>
              <a:t>Gud.</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a" altLang="ko-KR" sz="3600">
                <a:solidFill>
                  <a:schemeClr val="tx1">
                    <a:lumMod val="65000"/>
                    <a:lumOff val="35000"/>
                  </a:schemeClr>
                </a:solidFill>
              </a:rPr>
              <a:t>Gud er vores frelser, som frelser sit folk på en vidunderlig måde.</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3237399110"/>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da" altLang="ko-KR" sz="4000">
                <a:solidFill>
                  <a:srgbClr val="FF0000"/>
                </a:solidFill>
              </a:rPr>
              <a:t>Dagens quiz</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33499" y="45071"/>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07704" y="106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a" altLang="ko-KR" sz="3600">
                <a:solidFill>
                  <a:schemeClr val="tx1">
                    <a:lumMod val="65000"/>
                    <a:lumOff val="35000"/>
                  </a:schemeClr>
                </a:solidFill>
              </a:rPr>
              <a:t>Hvordan gik israelitterne over Det Røde Hav?</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a" altLang="en-US" sz="2800">
                <a:solidFill>
                  <a:schemeClr val="tx1">
                    <a:lumMod val="65000"/>
                    <a:lumOff val="35000"/>
                  </a:schemeClr>
                </a:solidFill>
              </a:rPr>
              <a:t>① </a:t>
            </a:r>
            <a:r xmlns:a="http://schemas.openxmlformats.org/drawingml/2006/main">
              <a:rPr lang="da" altLang="ko-KR" sz="2800">
                <a:solidFill>
                  <a:schemeClr val="tx1">
                    <a:lumMod val="65000"/>
                    <a:lumOff val="35000"/>
                  </a:schemeClr>
                </a:solidFill>
              </a:rPr>
              <a:t>Gud sendte dem et stort skib.</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a" altLang="en-US" sz="2800">
                <a:solidFill>
                  <a:schemeClr val="tx1">
                    <a:lumMod val="65000"/>
                    <a:lumOff val="35000"/>
                  </a:schemeClr>
                </a:solidFill>
              </a:rPr>
              <a:t>② </a:t>
            </a:r>
            <a:r xmlns:a="http://schemas.openxmlformats.org/drawingml/2006/main">
              <a:rPr lang="da" altLang="ko-KR" sz="2800">
                <a:solidFill>
                  <a:schemeClr val="tx1">
                    <a:lumMod val="65000"/>
                    <a:lumOff val="35000"/>
                  </a:schemeClr>
                </a:solidFill>
              </a:rPr>
              <a:t>Gud lod dem gå på havvandet.</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a" altLang="en-US" sz="2800">
                <a:solidFill>
                  <a:schemeClr val="tx1">
                    <a:lumMod val="65000"/>
                    <a:lumOff val="35000"/>
                  </a:schemeClr>
                </a:solidFill>
              </a:rPr>
              <a:t>③ </a:t>
            </a:r>
            <a:r xmlns:a="http://schemas.openxmlformats.org/drawingml/2006/main">
              <a:rPr lang="da" altLang="ko-KR" sz="2800">
                <a:solidFill>
                  <a:schemeClr val="tx1">
                    <a:lumMod val="65000"/>
                    <a:lumOff val="35000"/>
                  </a:schemeClr>
                </a:solidFill>
              </a:rPr>
              <a:t>Gud delte Det Røde Hav og lod dem gå videre</a:t>
            </a:r>
          </a:p>
          <a:p>
            <a:r xmlns:a="http://schemas.openxmlformats.org/drawingml/2006/main">
              <a:rPr lang="da" altLang="ko-KR" sz="2800">
                <a:solidFill>
                  <a:schemeClr val="tx1">
                    <a:lumMod val="65000"/>
                    <a:lumOff val="35000"/>
                  </a:schemeClr>
                </a:solidFill>
              </a:rPr>
              <a:t>den tørre jord.</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30044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a" altLang="en-US" sz="2800">
                <a:solidFill>
                  <a:schemeClr val="tx1">
                    <a:lumMod val="65000"/>
                    <a:lumOff val="35000"/>
                  </a:schemeClr>
                </a:solidFill>
              </a:rPr>
              <a:t>④ </a:t>
            </a:r>
            <a:r xmlns:a="http://schemas.openxmlformats.org/drawingml/2006/main">
              <a:rPr lang="da" altLang="ko-KR" sz="2800">
                <a:solidFill>
                  <a:schemeClr val="tx1">
                    <a:lumMod val="65000"/>
                    <a:lumOff val="35000"/>
                  </a:schemeClr>
                </a:solidFill>
              </a:rPr>
              <a:t>Gud lod dem flyve over havet.</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75471"/>
            <a:ext cx="8712968"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a" altLang="en-US" sz="2800">
                <a:solidFill>
                  <a:srgbClr val="FF0000"/>
                </a:solidFill>
              </a:rPr>
              <a:t>③ </a:t>
            </a:r>
            <a:r xmlns:a="http://schemas.openxmlformats.org/drawingml/2006/main">
              <a:rPr lang="da" altLang="ko-KR" sz="2800">
                <a:solidFill>
                  <a:srgbClr val="FF0000"/>
                </a:solidFill>
              </a:rPr>
              <a:t>Gud delte Det Røde Hav og lod dem gå videre</a:t>
            </a:r>
          </a:p>
          <a:p>
            <a:r xmlns:a="http://schemas.openxmlformats.org/drawingml/2006/main">
              <a:rPr lang="da" altLang="ko-KR" sz="2800">
                <a:solidFill>
                  <a:srgbClr val="FF0000"/>
                </a:solidFill>
              </a:rPr>
              <a:t>den tørre jord.</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249674490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da" altLang="ko-KR" sz="4000">
                <a:solidFill>
                  <a:srgbClr val="FF0000"/>
                </a:solidFill>
              </a:rPr>
              <a:t>Dagens ord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20560" y="11260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98129" y="59740"/>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a" altLang="ko-KR" sz="3600">
                <a:solidFill>
                  <a:schemeClr val="tx1">
                    <a:lumMod val="65000"/>
                    <a:lumOff val="35000"/>
                  </a:schemeClr>
                </a:solidFill>
              </a:rPr>
              <a:t>Så rakte Moses sin hånd ud over havet, og hele den nat drev Herren havet tilbage med en stærk østenvind og gjorde det til tørt land. Vandene blev delt,</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da" altLang="ko-KR" sz="2800">
                <a:solidFill>
                  <a:schemeClr val="tx1">
                    <a:lumMod val="65000"/>
                    <a:lumOff val="35000"/>
                  </a:schemeClr>
                </a:solidFill>
              </a:rPr>
              <a:t>Exodus</a:t>
            </a:r>
            <a:r xmlns:a="http://schemas.openxmlformats.org/drawingml/2006/main">
              <a:rPr lang="da" altLang="en-US" sz="2800">
                <a:solidFill>
                  <a:schemeClr val="tx1">
                    <a:lumMod val="65000"/>
                    <a:lumOff val="35000"/>
                  </a:schemeClr>
                </a:solidFill>
              </a:rPr>
              <a:t> </a:t>
            </a:r>
            <a:r xmlns:a="http://schemas.openxmlformats.org/drawingml/2006/main">
              <a:rPr lang="da" altLang="ko-KR" sz="2800">
                <a:solidFill>
                  <a:schemeClr val="tx1">
                    <a:lumMod val="65000"/>
                    <a:lumOff val="35000"/>
                  </a:schemeClr>
                </a:solidFill>
              </a:rPr>
              <a:t>14:</a:t>
            </a:r>
            <a:r xmlns:a="http://schemas.openxmlformats.org/drawingml/2006/main">
              <a:rPr lang="da" altLang="en-US" sz="2800">
                <a:solidFill>
                  <a:schemeClr val="tx1">
                    <a:lumMod val="65000"/>
                    <a:lumOff val="35000"/>
                  </a:schemeClr>
                </a:solidFill>
              </a:rPr>
              <a:t> </a:t>
            </a:r>
            <a:r xmlns:a="http://schemas.openxmlformats.org/drawingml/2006/main">
              <a:rPr lang="da" altLang="ko-KR" sz="2800">
                <a:solidFill>
                  <a:schemeClr val="tx1">
                    <a:lumMod val="65000"/>
                    <a:lumOff val="35000"/>
                  </a:schemeClr>
                </a:solidFill>
              </a:rPr>
              <a:t>21</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133652139"/>
      </p:ext>
    </p:extLst>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2952328"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a" altLang="ko-KR" b="1">
                <a:solidFill>
                  <a:schemeClr val="tx1">
                    <a:lumMod val="50000"/>
                    <a:lumOff val="50000"/>
                  </a:schemeClr>
                </a:solidFill>
              </a:rPr>
              <a:t>nr. 20 Guds ord</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7186" y="1916832"/>
            <a:ext cx="3931114"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da" altLang="ko-KR" sz="3600"/>
              <a:t>Gud, der svigtede kød</a:t>
            </a:r>
            <a:endParaRPr xmlns:a="http://schemas.openxmlformats.org/drawingml/2006/main" lang="ko-KR" altLang="en-US" sz="36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pic>
        <p:nvPicPr>
          <p:cNvPr id="6" name="그림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73016" y="1962617"/>
            <a:ext cx="5364088" cy="3792407"/>
          </a:xfrm>
          <a:prstGeom prst="rect">
            <a:avLst/>
          </a:prstGeom>
        </p:spPr>
      </p:pic>
    </p:spTree>
    <p:extLst>
      <p:ext uri="{BB962C8B-B14F-4D97-AF65-F5344CB8AC3E}">
        <p14:creationId xmlns:p14="http://schemas.microsoft.com/office/powerpoint/2010/main" val="46326207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da" altLang="ko-KR" sz="4000">
                <a:solidFill>
                  <a:srgbClr val="FF0000"/>
                </a:solidFill>
              </a:rPr>
              <a:t>Dagens ord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33499" y="6241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58763" y="6241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700808"/>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a" altLang="ko-KR" sz="3600">
                <a:solidFill>
                  <a:schemeClr val="bg1">
                    <a:lumMod val="50000"/>
                  </a:schemeClr>
                </a:solidFill>
              </a:rPr>
              <a:t>"Jeg har hørt israelitternes brokken. Sig til dem: I skumringen skal I spise kød, og om morgenen bliver I mætte af brød. Så skal I kende, at jeg er Herren jeres Gud." "</a:t>
            </a:r>
            <a:endParaRPr xmlns:a="http://schemas.openxmlformats.org/drawingml/2006/main" lang="ko-KR" altLang="en-US" sz="3600">
              <a:solidFill>
                <a:schemeClr val="bg1">
                  <a:lumMod val="50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da" altLang="ko-KR" sz="2800">
                <a:solidFill>
                  <a:schemeClr val="tx1">
                    <a:lumMod val="65000"/>
                    <a:lumOff val="35000"/>
                  </a:schemeClr>
                </a:solidFill>
              </a:rPr>
              <a:t>Exodus</a:t>
            </a:r>
            <a:r xmlns:a="http://schemas.openxmlformats.org/drawingml/2006/main">
              <a:rPr lang="da" altLang="en-US" sz="2800">
                <a:solidFill>
                  <a:schemeClr val="tx1">
                    <a:lumMod val="65000"/>
                    <a:lumOff val="35000"/>
                  </a:schemeClr>
                </a:solidFill>
              </a:rPr>
              <a:t>  </a:t>
            </a:r>
            <a:r xmlns:a="http://schemas.openxmlformats.org/drawingml/2006/main">
              <a:rPr lang="da" altLang="ko-KR" sz="2800">
                <a:solidFill>
                  <a:schemeClr val="tx1">
                    <a:lumMod val="65000"/>
                    <a:lumOff val="35000"/>
                  </a:schemeClr>
                </a:solidFill>
              </a:rPr>
              <a:t>16:12</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23038097"/>
      </p:ext>
    </p:extLst>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a" altLang="ko-KR" sz="2800">
                <a:solidFill>
                  <a:schemeClr val="tx1">
                    <a:lumMod val="65000"/>
                    <a:lumOff val="35000"/>
                  </a:schemeClr>
                </a:solidFill>
              </a:rPr>
              <a:t>Israelitterne havde ingen mad i ørkenen. Så brokkede de sig mod Moses og Gud.</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4662" y="12941"/>
            <a:ext cx="8294675" cy="5864332"/>
          </a:xfrm>
          <a:prstGeom prst="rect">
            <a:avLst/>
          </a:prstGeom>
        </p:spPr>
      </p:pic>
    </p:spTree>
    <p:extLst>
      <p:ext uri="{BB962C8B-B14F-4D97-AF65-F5344CB8AC3E}">
        <p14:creationId xmlns:p14="http://schemas.microsoft.com/office/powerpoint/2010/main" val="2453694872"/>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a" altLang="ko-KR" sz="2800">
                <a:solidFill>
                  <a:schemeClr val="tx1">
                    <a:lumMod val="65000"/>
                    <a:lumOff val="35000"/>
                  </a:schemeClr>
                </a:solidFill>
              </a:rPr>
              <a:t>Så sagde Herren til Moses. "Jeg vil give dig mad fra himlen."</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50" y="0"/>
            <a:ext cx="8312978" cy="5877272"/>
          </a:xfrm>
          <a:prstGeom prst="rect">
            <a:avLst/>
          </a:prstGeom>
        </p:spPr>
      </p:pic>
    </p:spTree>
    <p:extLst>
      <p:ext uri="{BB962C8B-B14F-4D97-AF65-F5344CB8AC3E}">
        <p14:creationId xmlns:p14="http://schemas.microsoft.com/office/powerpoint/2010/main" val="3030085485"/>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a" altLang="ko-KR" sz="2800">
                <a:solidFill>
                  <a:schemeClr val="tx1">
                    <a:lumMod val="65000"/>
                    <a:lumOff val="35000"/>
                  </a:schemeClr>
                </a:solidFill>
              </a:rPr>
              <a:t>Om morgenen dukkede tynde flager som frost op på ørkenbunden.</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92" y="0"/>
            <a:ext cx="9144000" cy="5696744"/>
          </a:xfrm>
          <a:prstGeom prst="rect">
            <a:avLst/>
          </a:prstGeom>
        </p:spPr>
      </p:pic>
    </p:spTree>
    <p:extLst>
      <p:ext uri="{BB962C8B-B14F-4D97-AF65-F5344CB8AC3E}">
        <p14:creationId xmlns:p14="http://schemas.microsoft.com/office/powerpoint/2010/main" val="2146147376"/>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p>
            <a:r xmlns:a="http://schemas.openxmlformats.org/drawingml/2006/main">
              <a:rPr lang="da" altLang="ko-KR" sz="2800">
                <a:solidFill>
                  <a:schemeClr val="tx1">
                    <a:lumMod val="65000"/>
                    <a:lumOff val="35000"/>
                  </a:schemeClr>
                </a:solidFill>
              </a:rPr>
              <a:t>Moses levede som hyrde i 40 år og til sidst blev han 80 år gammel.</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8992" y="-11699"/>
            <a:ext cx="8335008" cy="5892480"/>
          </a:xfrm>
          <a:prstGeom prst="rect">
            <a:avLst/>
          </a:prstGeom>
        </p:spPr>
      </p:pic>
    </p:spTree>
    <p:extLst>
      <p:ext uri="{BB962C8B-B14F-4D97-AF65-F5344CB8AC3E}">
        <p14:creationId xmlns:p14="http://schemas.microsoft.com/office/powerpoint/2010/main" val="2146147376"/>
      </p:ext>
    </p:extLst>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4683" y="5301208"/>
            <a:ext cx="9054634"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a" altLang="ko-KR" sz="2800">
                <a:solidFill>
                  <a:schemeClr val="tx1">
                    <a:lumMod val="65000"/>
                    <a:lumOff val="35000"/>
                  </a:schemeClr>
                </a:solidFill>
              </a:rPr>
              <a:t>Om aftenen kom vagtler over dem og faldt ned og dækkede lejren. De samlede dem, lavede mad og spiste dem. De sultede ikke engang i ørkenen.</a:t>
            </a:r>
            <a:endParaRPr xmlns:a="http://schemas.openxmlformats.org/drawingml/2006/main" lang="ko-KR" altLang="en-US" sz="2800">
              <a:solidFill>
                <a:schemeClr val="tx1">
                  <a:lumMod val="65000"/>
                  <a:lumOff val="35000"/>
                </a:schemeClr>
              </a:solidFill>
            </a:endParaRPr>
          </a:p>
        </p:txBody>
      </p:sp>
      <p:pic>
        <p:nvPicPr>
          <p:cNvPr id="2054" name="Picture 6" descr="http://thumbs.dreamstime.com/z/many-birds-flying-sky-silhouettes-pigeons-motion-blur-isolated-white-36555473.jpg"/>
          <p:cNvPicPr>
            <a:picLocks noChangeAspect="1" noChangeArrowheads="1"/>
          </p:cNvPicPr>
          <p:nvPr/>
        </p:nvPicPr>
        <p:blipFill>
          <a:blip r:embed="rId2">
            <a:extLst>
              <a:ext uri="{28A0092B-C50C-407E-A947-70E740481C1C}">
                <a14:useLocalDpi xmlns:a14="http://schemas.microsoft.com/office/drawing/2010/main" val="0"/>
              </a:ext>
            </a:extLst>
          </a:blip>
          <a:srcRect b="9874"/>
          <a:stretch>
            <a:fillRect/>
          </a:stretch>
        </p:blipFill>
        <p:spPr bwMode="auto">
          <a:xfrm>
            <a:off x="0" y="1"/>
            <a:ext cx="9144000" cy="4941168"/>
          </a:xfrm>
          <a:prstGeom prst="rect">
            <a:avLst/>
          </a:prstGeom>
          <a:noFill/>
          <a:extLst>
            <a:ext uri="{909E8E84-426E-40DD-AFC4-6F175D3DCCD1}">
              <a14:hiddenFill xmlns:a14="http://schemas.microsoft.com/office/drawing/2010/main">
                <a:solidFill>
                  <a:srgbClr val="FFFFFF"/>
                </a:solidFill>
              </a14:hiddenFill>
            </a:ext>
          </a:extLst>
        </p:spPr>
      </p:pic>
      <p:pic>
        <p:nvPicPr>
          <p:cNvPr id="5" name="그림 4"/>
          <p:cNvPicPr>
            <a:picLocks noChangeAspect="1"/>
          </p:cNvPicPr>
          <p:nvPr/>
        </p:nvPicPr>
        <p:blipFill>
          <a:blip r:embed="rId3">
            <a:extLst>
              <a:ext uri="{28A0092B-C50C-407E-A947-70E740481C1C}">
                <a14:useLocalDpi xmlns:a14="http://schemas.microsoft.com/office/drawing/2010/main" val="0"/>
              </a:ext>
            </a:extLst>
          </a:blip>
          <a:srcRect t="30137"/>
          <a:stretch>
            <a:fillRect/>
          </a:stretch>
        </p:blipFill>
        <p:spPr>
          <a:xfrm>
            <a:off x="3707904" y="2470585"/>
            <a:ext cx="5323754" cy="2629555"/>
          </a:xfrm>
          <a:prstGeom prst="rect">
            <a:avLst/>
          </a:prstGeom>
        </p:spPr>
      </p:pic>
    </p:spTree>
    <p:extLst>
      <p:ext uri="{BB962C8B-B14F-4D97-AF65-F5344CB8AC3E}">
        <p14:creationId xmlns:p14="http://schemas.microsoft.com/office/powerpoint/2010/main" val="1608050306"/>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05264"/>
            <a:ext cx="9054634" cy="89255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a" altLang="ko-KR" sz="2600">
                <a:solidFill>
                  <a:schemeClr val="tx1">
                    <a:lumMod val="65000"/>
                    <a:lumOff val="35000"/>
                  </a:schemeClr>
                </a:solidFill>
              </a:rPr>
              <a:t>"Tak Gud!" Moses og israelitterne var forbløffede over Guds almægtige magt.</a:t>
            </a:r>
            <a:endParaRPr xmlns:a="http://schemas.openxmlformats.org/drawingml/2006/main" lang="ko-KR" altLang="en-US" sz="26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1974" y="0"/>
            <a:ext cx="8083959" cy="5715000"/>
          </a:xfrm>
          <a:prstGeom prst="rect">
            <a:avLst/>
          </a:prstGeom>
        </p:spPr>
      </p:pic>
    </p:spTree>
    <p:extLst>
      <p:ext uri="{BB962C8B-B14F-4D97-AF65-F5344CB8AC3E}">
        <p14:creationId xmlns:p14="http://schemas.microsoft.com/office/powerpoint/2010/main" val="1269417316"/>
      </p:ext>
    </p:extLst>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da" altLang="ko-KR" sz="4000">
                <a:solidFill>
                  <a:srgbClr val="FF0000"/>
                </a:solidFill>
              </a:rPr>
              <a:t>Dagens lektion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33499" y="3129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835696" y="8269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330890"/>
            <a:ext cx="8208912" cy="452431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da" altLang="ko-KR" sz="3600">
                <a:solidFill>
                  <a:schemeClr val="tx1">
                    <a:lumMod val="65000"/>
                    <a:lumOff val="35000"/>
                  </a:schemeClr>
                </a:solidFill>
              </a:rPr>
              <a:t>Gud skaffede sit folk daglig mad med en fantastisk måde og sin almægtige kraft selv i ørkenen, hvor de ikke kunne finde noget.</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da" altLang="ko-KR" sz="3600">
                <a:solidFill>
                  <a:schemeClr val="tx1">
                    <a:lumMod val="65000"/>
                    <a:lumOff val="35000"/>
                  </a:schemeClr>
                </a:solidFill>
              </a:rPr>
              <a:t>Vi tror, at Gud vil give os vores fornødenheder med sin vidunderlige måde trofast.</a:t>
            </a:r>
          </a:p>
        </p:txBody>
      </p:sp>
    </p:spTree>
    <p:extLst>
      <p:ext uri="{BB962C8B-B14F-4D97-AF65-F5344CB8AC3E}">
        <p14:creationId xmlns:p14="http://schemas.microsoft.com/office/powerpoint/2010/main" val="3485308479"/>
      </p:ext>
    </p:extLst>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33268" y="206953"/>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da" altLang="ko-KR" sz="3200"/>
              <a:t>Gud er?</a:t>
            </a:r>
            <a:r xmlns:a="http://schemas.openxmlformats.org/drawingml/2006/main">
              <a:rPr lang="da"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a" altLang="ko-KR" sz="3600">
                <a:solidFill>
                  <a:srgbClr val="C00000"/>
                </a:solidFill>
              </a:rPr>
              <a:t>Gud..</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2308324"/>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a" altLang="ko-KR" sz="3600">
                <a:solidFill>
                  <a:schemeClr val="tx1">
                    <a:lumMod val="65000"/>
                    <a:lumOff val="35000"/>
                  </a:schemeClr>
                </a:solidFill>
              </a:rPr>
              <a:t>Han er en vidunderlig Gud, som kender vores fornødenheder på forhånd og giver dem sin fantastiske måde.</a:t>
            </a:r>
          </a:p>
          <a:p>
            <a:endParaRPr lang="en-US" altLang="ko-KR" sz="3600">
              <a:solidFill>
                <a:schemeClr val="tx1">
                  <a:lumMod val="65000"/>
                  <a:lumOff val="35000"/>
                </a:schemeClr>
              </a:solidFill>
            </a:endParaRPr>
          </a:p>
        </p:txBody>
      </p:sp>
    </p:spTree>
    <p:extLst>
      <p:ext uri="{BB962C8B-B14F-4D97-AF65-F5344CB8AC3E}">
        <p14:creationId xmlns:p14="http://schemas.microsoft.com/office/powerpoint/2010/main" val="3237399110"/>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da" altLang="ko-KR" sz="4000">
                <a:solidFill>
                  <a:srgbClr val="FF0000"/>
                </a:solidFill>
              </a:rPr>
              <a:t>Dagens quiz</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379495" y="61465"/>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07704" y="101949"/>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a" altLang="ko-KR" sz="3600">
                <a:solidFill>
                  <a:schemeClr val="tx1">
                    <a:lumMod val="65000"/>
                    <a:lumOff val="35000"/>
                  </a:schemeClr>
                </a:solidFill>
              </a:rPr>
              <a:t>Hvad sørgede Gud for sit sultende folk?</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a" altLang="en-US" sz="2800">
                <a:solidFill>
                  <a:schemeClr val="tx1">
                    <a:lumMod val="65000"/>
                    <a:lumOff val="35000"/>
                  </a:schemeClr>
                </a:solidFill>
              </a:rPr>
              <a:t>① </a:t>
            </a:r>
            <a:r xmlns:a="http://schemas.openxmlformats.org/drawingml/2006/main">
              <a:rPr lang="da" altLang="ko-KR" sz="2800">
                <a:solidFill>
                  <a:schemeClr val="tx1">
                    <a:lumMod val="65000"/>
                    <a:lumOff val="35000"/>
                  </a:schemeClr>
                </a:solidFill>
              </a:rPr>
              <a:t>Manna og Vagtel</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a" altLang="en-US" sz="2800">
                <a:solidFill>
                  <a:schemeClr val="tx1">
                    <a:lumMod val="65000"/>
                    <a:lumOff val="35000"/>
                  </a:schemeClr>
                </a:solidFill>
              </a:rPr>
              <a:t>② </a:t>
            </a:r>
            <a:r xmlns:a="http://schemas.openxmlformats.org/drawingml/2006/main">
              <a:rPr lang="da" altLang="ko-KR" sz="2800">
                <a:solidFill>
                  <a:schemeClr val="tx1">
                    <a:lumMod val="65000"/>
                    <a:lumOff val="35000"/>
                  </a:schemeClr>
                </a:solidFill>
              </a:rPr>
              <a:t>Brød og mælk</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a" altLang="en-US" sz="2800">
                <a:solidFill>
                  <a:schemeClr val="tx1">
                    <a:lumMod val="65000"/>
                    <a:lumOff val="35000"/>
                  </a:schemeClr>
                </a:solidFill>
              </a:rPr>
              <a:t>③ </a:t>
            </a:r>
            <a:r xmlns:a="http://schemas.openxmlformats.org/drawingml/2006/main">
              <a:rPr lang="da" altLang="ko-KR" sz="2800">
                <a:solidFill>
                  <a:schemeClr val="tx1">
                    <a:lumMod val="65000"/>
                    <a:lumOff val="35000"/>
                  </a:schemeClr>
                </a:solidFill>
              </a:rPr>
              <a:t>Kød og vand</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a" altLang="en-US" sz="2800">
                <a:solidFill>
                  <a:schemeClr val="tx1">
                    <a:lumMod val="65000"/>
                    <a:lumOff val="35000"/>
                  </a:schemeClr>
                </a:solidFill>
              </a:rPr>
              <a:t>④ </a:t>
            </a:r>
            <a:r xmlns:a="http://schemas.openxmlformats.org/drawingml/2006/main">
              <a:rPr lang="da" altLang="ko-KR" sz="2800">
                <a:solidFill>
                  <a:schemeClr val="tx1">
                    <a:lumMod val="65000"/>
                    <a:lumOff val="35000"/>
                  </a:schemeClr>
                </a:solidFill>
              </a:rPr>
              <a:t>Ris og suppe</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2790801"/>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a" altLang="en-US" sz="2800">
                <a:solidFill>
                  <a:srgbClr val="FF0000"/>
                </a:solidFill>
              </a:rPr>
              <a:t>① </a:t>
            </a:r>
            <a:r xmlns:a="http://schemas.openxmlformats.org/drawingml/2006/main">
              <a:rPr lang="da" altLang="ko-KR" sz="2800">
                <a:solidFill>
                  <a:srgbClr val="FF0000"/>
                </a:solidFill>
              </a:rPr>
              <a:t>Manna og Vagtel</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249674490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da" altLang="ko-KR" sz="4000">
                <a:solidFill>
                  <a:srgbClr val="FF0000"/>
                </a:solidFill>
              </a:rPr>
              <a:t>Dagens ord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33499" y="6241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835696" y="6241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700808"/>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a" altLang="ko-KR" sz="3600">
                <a:solidFill>
                  <a:schemeClr val="bg1">
                    <a:lumMod val="50000"/>
                  </a:schemeClr>
                </a:solidFill>
              </a:rPr>
              <a:t>"Jeg har hørt israelitternes brokken. Sig til dem: I skumringen skal I spise kød, og om morgenen bliver I mætte af brød. Så skal I kende, at jeg er Herren jeres Gud." "</a:t>
            </a:r>
            <a:endParaRPr xmlns:a="http://schemas.openxmlformats.org/drawingml/2006/main" lang="ko-KR" altLang="en-US" sz="3600">
              <a:solidFill>
                <a:schemeClr val="bg1">
                  <a:lumMod val="50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da" altLang="ko-KR" sz="2800">
                <a:solidFill>
                  <a:schemeClr val="tx1">
                    <a:lumMod val="65000"/>
                    <a:lumOff val="35000"/>
                  </a:schemeClr>
                </a:solidFill>
              </a:rPr>
              <a:t>Exodus</a:t>
            </a:r>
            <a:r xmlns:a="http://schemas.openxmlformats.org/drawingml/2006/main">
              <a:rPr lang="da" altLang="en-US" sz="2800">
                <a:solidFill>
                  <a:schemeClr val="tx1">
                    <a:lumMod val="65000"/>
                    <a:lumOff val="35000"/>
                  </a:schemeClr>
                </a:solidFill>
              </a:rPr>
              <a:t>  </a:t>
            </a:r>
            <a:r xmlns:a="http://schemas.openxmlformats.org/drawingml/2006/main">
              <a:rPr lang="da" altLang="ko-KR" sz="2800">
                <a:solidFill>
                  <a:schemeClr val="tx1">
                    <a:lumMod val="65000"/>
                    <a:lumOff val="35000"/>
                  </a:schemeClr>
                </a:solidFill>
              </a:rPr>
              <a:t>16:12</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43270788"/>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2952328" cy="369332"/>
          </a:xfrm>
          <a:prstGeom prst="rect">
            <a:avLst/>
          </a:prstGeom>
          <a:noFill/>
        </p:spPr>
        <p:txBody>
          <a:bodyPr wrap="square" rtlCol="0">
            <a:spAutoFit/>
          </a:bodyPr>
          <a:lstStyle/>
          <a:p>
            <a:r xmlns:a="http://schemas.openxmlformats.org/drawingml/2006/main">
              <a:rPr lang="da" altLang="ko-KR" b="1">
                <a:solidFill>
                  <a:schemeClr val="tx1">
                    <a:lumMod val="50000"/>
                    <a:lumOff val="50000"/>
                  </a:schemeClr>
                </a:solidFill>
              </a:rPr>
              <a:t>Ingen.</a:t>
            </a:r>
            <a:r xmlns:a="http://schemas.openxmlformats.org/drawingml/2006/main">
              <a:rPr lang="da" altLang="en-US" b="1">
                <a:solidFill>
                  <a:schemeClr val="tx1">
                    <a:lumMod val="50000"/>
                    <a:lumOff val="50000"/>
                  </a:schemeClr>
                </a:solidFill>
              </a:rPr>
              <a:t> </a:t>
            </a:r>
            <a:r xmlns:a="http://schemas.openxmlformats.org/drawingml/2006/main">
              <a:rPr lang="da" altLang="ko-KR" b="1">
                <a:solidFill>
                  <a:schemeClr val="tx1">
                    <a:lumMod val="50000"/>
                    <a:lumOff val="50000"/>
                  </a:schemeClr>
                </a:solidFill>
              </a:rPr>
              <a:t>21 Guds ord</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4176464" cy="1323439"/>
          </a:xfrm>
          <a:prstGeom prst="rect">
            <a:avLst/>
          </a:prstGeom>
          <a:noFill/>
        </p:spPr>
        <p:txBody>
          <a:bodyPr wrap="square" rtlCol="0">
            <a:spAutoFit/>
          </a:bodyPr>
          <a:lstStyle/>
          <a:p>
            <a:pPr xmlns:a="http://schemas.openxmlformats.org/drawingml/2006/main" algn="ctr"/>
            <a:r xmlns:a="http://schemas.openxmlformats.org/drawingml/2006/main">
              <a:rPr lang="da" altLang="ko-KR" sz="4000"/>
              <a:t>De ti bud</a:t>
            </a:r>
            <a:endParaRPr xmlns:a="http://schemas.openxmlformats.org/drawingml/2006/main" lang="ko-KR" altLang="en-US"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7" name="그림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11960" y="1982740"/>
            <a:ext cx="4929496" cy="3606522"/>
          </a:xfrm>
          <a:prstGeom prst="rect">
            <a:avLst/>
          </a:prstGeom>
        </p:spPr>
      </p:pic>
    </p:spTree>
    <p:extLst>
      <p:ext uri="{BB962C8B-B14F-4D97-AF65-F5344CB8AC3E}">
        <p14:creationId xmlns:p14="http://schemas.microsoft.com/office/powerpoint/2010/main" val="233507605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da" altLang="ko-KR" sz="4000">
                <a:solidFill>
                  <a:srgbClr val="FF0000"/>
                </a:solidFill>
              </a:rPr>
              <a:t>Dagens ord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7621" y="59118"/>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25112" y="8056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p>
            <a:r xmlns:a="http://schemas.openxmlformats.org/drawingml/2006/main">
              <a:rPr lang="da" altLang="ko-KR" sz="3600">
                <a:solidFill>
                  <a:schemeClr val="tx1">
                    <a:lumMod val="65000"/>
                    <a:lumOff val="35000"/>
                  </a:schemeClr>
                </a:solidFill>
              </a:rPr>
              <a:t>Moses var der hos Herren fyrre dage og fyrre nætter uden at spise</a:t>
            </a:r>
          </a:p>
          <a:p>
            <a:r xmlns:a="http://schemas.openxmlformats.org/drawingml/2006/main">
              <a:rPr lang="da" altLang="ko-KR" sz="3600">
                <a:solidFill>
                  <a:schemeClr val="tx1">
                    <a:lumMod val="65000"/>
                    <a:lumOff val="35000"/>
                  </a:schemeClr>
                </a:solidFill>
              </a:rPr>
              <a:t>brød eller drikkevand. Og han skrev pagtens ord på tavlerne, de ti bud.</a:t>
            </a:r>
          </a:p>
        </p:txBody>
      </p:sp>
      <p:sp>
        <p:nvSpPr>
          <p:cNvPr id="24" name="TextBox 23"/>
          <p:cNvSpPr txBox="1"/>
          <p:nvPr/>
        </p:nvSpPr>
        <p:spPr>
          <a:xfrm>
            <a:off x="4932040" y="4922004"/>
            <a:ext cx="3850654" cy="523220"/>
          </a:xfrm>
          <a:prstGeom prst="rect">
            <a:avLst/>
          </a:prstGeom>
          <a:noFill/>
        </p:spPr>
        <p:txBody>
          <a:bodyPr wrap="square" rtlCol="0">
            <a:spAutoFit/>
          </a:bodyPr>
          <a:lstStyle/>
          <a:p>
            <a:pPr xmlns:a="http://schemas.openxmlformats.org/drawingml/2006/main" algn="r"/>
            <a:r xmlns:a="http://schemas.openxmlformats.org/drawingml/2006/main">
              <a:rPr lang="da" altLang="ko-KR" sz="2800">
                <a:solidFill>
                  <a:schemeClr val="tx1">
                    <a:lumMod val="65000"/>
                    <a:lumOff val="35000"/>
                  </a:schemeClr>
                </a:solidFill>
              </a:rPr>
              <a:t>2 Mosebog 34:28</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457032025"/>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8" y="5445224"/>
            <a:ext cx="8963222" cy="1384995"/>
          </a:xfrm>
          <a:prstGeom prst="rect">
            <a:avLst/>
          </a:prstGeom>
          <a:noFill/>
        </p:spPr>
        <p:txBody>
          <a:bodyPr wrap="square" rtlCol="0">
            <a:spAutoFit/>
          </a:bodyPr>
          <a:lstStyle/>
          <a:p>
            <a:r xmlns:a="http://schemas.openxmlformats.org/drawingml/2006/main">
              <a:rPr lang="da" altLang="ko-KR" sz="2800">
                <a:solidFill>
                  <a:schemeClr val="tx1">
                    <a:lumMod val="65000"/>
                    <a:lumOff val="35000"/>
                  </a:schemeClr>
                </a:solidFill>
              </a:rPr>
              <a:t>Israelitterne ankom til Horeb-bjerget (Sinai-bjerget). Herren Guds herlighed var fuld på Sinai-bjerget (Bjerget Horeb).</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9143999" cy="5445225"/>
          </a:xfrm>
          <a:prstGeom prst="rect">
            <a:avLst/>
          </a:prstGeom>
        </p:spPr>
      </p:pic>
    </p:spTree>
    <p:extLst>
      <p:ext uri="{BB962C8B-B14F-4D97-AF65-F5344CB8AC3E}">
        <p14:creationId xmlns:p14="http://schemas.microsoft.com/office/powerpoint/2010/main" val="2869076154"/>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0033" y="6995"/>
            <a:ext cx="8183932" cy="5798269"/>
          </a:xfrm>
          <a:prstGeom prst="rect">
            <a:avLst/>
          </a:prstGeom>
        </p:spPr>
      </p:pic>
      <p:sp>
        <p:nvSpPr>
          <p:cNvPr id="5" name="TextBox 4"/>
          <p:cNvSpPr txBox="1"/>
          <p:nvPr/>
        </p:nvSpPr>
        <p:spPr>
          <a:xfrm>
            <a:off x="73274" y="5787261"/>
            <a:ext cx="8963222" cy="954107"/>
          </a:xfrm>
          <a:prstGeom prst="rect">
            <a:avLst/>
          </a:prstGeom>
          <a:noFill/>
        </p:spPr>
        <p:txBody>
          <a:bodyPr wrap="square" rtlCol="0">
            <a:spAutoFit/>
          </a:bodyPr>
          <a:lstStyle/>
          <a:p>
            <a:r xmlns:a="http://schemas.openxmlformats.org/drawingml/2006/main">
              <a:rPr lang="da" altLang="ko-KR" sz="2800">
                <a:solidFill>
                  <a:schemeClr val="tx1">
                    <a:lumMod val="65000"/>
                    <a:lumOff val="35000"/>
                  </a:schemeClr>
                </a:solidFill>
              </a:rPr>
              <a:t>Gud sagde til Moses: "Kom op til mig på bjerget." Moses gik op på Guds bjerg.</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921325186"/>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2598" y="5517232"/>
            <a:ext cx="9054634" cy="1384995"/>
          </a:xfrm>
          <a:prstGeom prst="rect">
            <a:avLst/>
          </a:prstGeom>
          <a:noFill/>
        </p:spPr>
        <p:txBody>
          <a:bodyPr wrap="square" rtlCol="0">
            <a:spAutoFit/>
          </a:bodyPr>
          <a:lstStyle/>
          <a:p>
            <a:r xmlns:a="http://schemas.openxmlformats.org/drawingml/2006/main">
              <a:rPr lang="da" altLang="ko-KR" sz="2800">
                <a:solidFill>
                  <a:schemeClr val="tx1">
                    <a:lumMod val="65000"/>
                    <a:lumOff val="35000"/>
                  </a:schemeClr>
                </a:solidFill>
              </a:rPr>
              <a:t>En dag kaldte Gud til ham i den brændende busk og sagde til ham. "Jeg sender dig til Farao for at redde mit folk israelitterne ud af Ægypten."</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712"/>
            <a:ext cx="9144000" cy="5545944"/>
          </a:xfrm>
          <a:prstGeom prst="rect">
            <a:avLst/>
          </a:prstGeom>
        </p:spPr>
      </p:pic>
    </p:spTree>
    <p:extLst>
      <p:ext uri="{BB962C8B-B14F-4D97-AF65-F5344CB8AC3E}">
        <p14:creationId xmlns:p14="http://schemas.microsoft.com/office/powerpoint/2010/main" val="2574512773"/>
      </p:ext>
    </p:extLst>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9366" y="6021288"/>
            <a:ext cx="9054634" cy="523220"/>
          </a:xfrm>
          <a:prstGeom prst="rect">
            <a:avLst/>
          </a:prstGeom>
          <a:noFill/>
        </p:spPr>
        <p:txBody>
          <a:bodyPr wrap="square" rtlCol="0">
            <a:spAutoFit/>
          </a:bodyPr>
          <a:lstStyle/>
          <a:p>
            <a:r xmlns:a="http://schemas.openxmlformats.org/drawingml/2006/main">
              <a:rPr lang="da" altLang="ko-KR" sz="2800">
                <a:solidFill>
                  <a:schemeClr val="tx1">
                    <a:lumMod val="65000"/>
                    <a:lumOff val="35000"/>
                  </a:schemeClr>
                </a:solidFill>
              </a:rPr>
              <a:t>Herren Gud mødtes på Horeb-bjerget.</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8043" y="-11699"/>
            <a:ext cx="8316906" cy="5892480"/>
          </a:xfrm>
          <a:prstGeom prst="rect">
            <a:avLst/>
          </a:prstGeom>
        </p:spPr>
      </p:pic>
    </p:spTree>
    <p:extLst>
      <p:ext uri="{BB962C8B-B14F-4D97-AF65-F5344CB8AC3E}">
        <p14:creationId xmlns:p14="http://schemas.microsoft.com/office/powerpoint/2010/main" val="1257695559"/>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5473005"/>
            <a:ext cx="9054634" cy="1384995"/>
          </a:xfrm>
          <a:prstGeom prst="rect">
            <a:avLst/>
          </a:prstGeom>
          <a:noFill/>
        </p:spPr>
        <p:txBody>
          <a:bodyPr wrap="square" rtlCol="0">
            <a:spAutoFit/>
          </a:bodyPr>
          <a:lstStyle/>
          <a:p>
            <a:r xmlns:a="http://schemas.openxmlformats.org/drawingml/2006/main">
              <a:rPr lang="da" altLang="ko-KR" sz="2800">
                <a:solidFill>
                  <a:schemeClr val="tx1">
                    <a:lumMod val="65000"/>
                    <a:lumOff val="35000"/>
                  </a:schemeClr>
                </a:solidFill>
              </a:rPr>
              <a:t>Gud gav Moses stentavlerne. Gud skrev lovene og befalingen på den, så israelitterne skulle holde de ti bud.</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5536" y="-28712"/>
            <a:ext cx="8352928" cy="5041888"/>
          </a:xfrm>
          <a:prstGeom prst="rect">
            <a:avLst/>
          </a:prstGeom>
        </p:spPr>
      </p:pic>
    </p:spTree>
    <p:extLst>
      <p:ext uri="{BB962C8B-B14F-4D97-AF65-F5344CB8AC3E}">
        <p14:creationId xmlns:p14="http://schemas.microsoft.com/office/powerpoint/2010/main" val="1182260669"/>
      </p:ext>
    </p:extLst>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565338"/>
            <a:ext cx="9054634" cy="1292662"/>
          </a:xfrm>
          <a:prstGeom prst="rect">
            <a:avLst/>
          </a:prstGeom>
          <a:noFill/>
        </p:spPr>
        <p:txBody>
          <a:bodyPr wrap="square" rtlCol="0">
            <a:spAutoFit/>
          </a:bodyPr>
          <a:lstStyle/>
          <a:p>
            <a:r xmlns:a="http://schemas.openxmlformats.org/drawingml/2006/main">
              <a:rPr lang="da" altLang="ko-KR" sz="2600">
                <a:solidFill>
                  <a:schemeClr val="tx1">
                    <a:lumMod val="65000"/>
                    <a:lumOff val="35000"/>
                  </a:schemeClr>
                </a:solidFill>
              </a:rPr>
              <a:t>"Tak, Herre, fordi du giver os lovene."</a:t>
            </a:r>
          </a:p>
          <a:p>
            <a:r xmlns:a="http://schemas.openxmlformats.org/drawingml/2006/main">
              <a:rPr lang="da" altLang="ko-KR" sz="2600">
                <a:solidFill>
                  <a:schemeClr val="tx1">
                    <a:lumMod val="65000"/>
                    <a:lumOff val="35000"/>
                  </a:schemeClr>
                </a:solidFill>
              </a:rPr>
              <a:t>Moses tænkte: "Jeg vil udfri og undervise i disse dyrebare ti bud."</a:t>
            </a:r>
            <a:endParaRPr xmlns:a="http://schemas.openxmlformats.org/drawingml/2006/main" lang="ko-KR" altLang="en-US" sz="26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699"/>
            <a:ext cx="9127908" cy="5344517"/>
          </a:xfrm>
          <a:prstGeom prst="rect">
            <a:avLst/>
          </a:prstGeom>
        </p:spPr>
      </p:pic>
    </p:spTree>
    <p:extLst>
      <p:ext uri="{BB962C8B-B14F-4D97-AF65-F5344CB8AC3E}">
        <p14:creationId xmlns:p14="http://schemas.microsoft.com/office/powerpoint/2010/main" val="822004946"/>
      </p:ext>
    </p:extLst>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da" altLang="ko-KR" sz="4000">
                <a:solidFill>
                  <a:srgbClr val="FF0000"/>
                </a:solidFill>
              </a:rPr>
              <a:t>Dagens lektion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324611" y="4958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835696" y="8332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52238" y="1788542"/>
            <a:ext cx="8208912" cy="3539430"/>
          </a:xfrm>
          <a:prstGeom prst="rect">
            <a:avLst/>
          </a:prstGeom>
          <a:noFill/>
        </p:spPr>
        <p:txBody>
          <a:bodyPr wrap="square" rtlCol="0">
            <a:spAutoFit/>
          </a:bodyPr>
          <a:lstStyle/>
          <a:p>
            <a:pPr xmlns:a="http://schemas.openxmlformats.org/drawingml/2006/main" algn="ctr"/>
            <a:r xmlns:a="http://schemas.openxmlformats.org/drawingml/2006/main">
              <a:rPr lang="da" altLang="ko-KR" sz="3200">
                <a:solidFill>
                  <a:schemeClr val="tx1">
                    <a:lumMod val="65000"/>
                    <a:lumOff val="35000"/>
                  </a:schemeClr>
                </a:solidFill>
              </a:rPr>
              <a:t>De ti bud er de dyrebare regler, som Gud har givet for vores liv.</a:t>
            </a: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da" altLang="ko-KR" sz="3200">
                <a:solidFill>
                  <a:schemeClr val="tx1">
                    <a:lumMod val="65000"/>
                    <a:lumOff val="35000"/>
                  </a:schemeClr>
                </a:solidFill>
              </a:rPr>
              <a:t>Når vi adlyder Guds love, vil Gud være tilfreds med vores liv.</a:t>
            </a:r>
          </a:p>
          <a:p>
            <a:pPr algn="ctr"/>
            <a:endParaRPr lang="en-US" altLang="ko-KR" sz="3200">
              <a:solidFill>
                <a:schemeClr val="tx1">
                  <a:lumMod val="65000"/>
                  <a:lumOff val="35000"/>
                </a:schemeClr>
              </a:solidFill>
            </a:endParaRPr>
          </a:p>
          <a:p>
            <a:pPr algn="ctr"/>
            <a:endParaRPr lang="en-US" altLang="ko-KR" sz="3200">
              <a:solidFill>
                <a:schemeClr val="tx1">
                  <a:lumMod val="65000"/>
                  <a:lumOff val="35000"/>
                </a:schemeClr>
              </a:solidFill>
            </a:endParaRPr>
          </a:p>
        </p:txBody>
      </p:sp>
    </p:spTree>
    <p:extLst>
      <p:ext uri="{BB962C8B-B14F-4D97-AF65-F5344CB8AC3E}">
        <p14:creationId xmlns:p14="http://schemas.microsoft.com/office/powerpoint/2010/main" val="1373828348"/>
      </p:ext>
    </p:extLst>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27384"/>
            <a:ext cx="4053592" cy="584775"/>
          </a:xfrm>
          <a:prstGeom prst="rect">
            <a:avLst/>
          </a:prstGeom>
          <a:noFill/>
        </p:spPr>
        <p:txBody>
          <a:bodyPr wrap="square" rtlCol="0">
            <a:spAutoFit/>
          </a:bodyPr>
          <a:lstStyle/>
          <a:p>
            <a:pPr xmlns:a="http://schemas.openxmlformats.org/drawingml/2006/main" algn="ctr"/>
            <a:r xmlns:a="http://schemas.openxmlformats.org/drawingml/2006/main">
              <a:rPr lang="da" altLang="ko-KR" sz="3200"/>
              <a:t>Gud?</a:t>
            </a:r>
            <a:r xmlns:a="http://schemas.openxmlformats.org/drawingml/2006/main">
              <a:rPr lang="da"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p>
            <a:r xmlns:a="http://schemas.openxmlformats.org/drawingml/2006/main">
              <a:rPr lang="da" altLang="ko-KR" sz="3600">
                <a:solidFill>
                  <a:srgbClr val="C00000"/>
                </a:solidFill>
              </a:rPr>
              <a:t>Gud</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2862322"/>
          </a:xfrm>
          <a:prstGeom prst="rect">
            <a:avLst/>
          </a:prstGeom>
          <a:noFill/>
        </p:spPr>
        <p:txBody>
          <a:bodyPr wrap="square" rtlCol="0">
            <a:spAutoFit/>
          </a:bodyPr>
          <a:lstStyle/>
          <a:p>
            <a:r xmlns:a="http://schemas.openxmlformats.org/drawingml/2006/main">
              <a:rPr lang="da" altLang="ko-KR" sz="3600">
                <a:solidFill>
                  <a:schemeClr val="tx1">
                    <a:lumMod val="65000"/>
                    <a:lumOff val="35000"/>
                  </a:schemeClr>
                </a:solidFill>
              </a:rPr>
              <a:t>Gud har givet os lovene og de ti bud.</a:t>
            </a:r>
          </a:p>
          <a:p>
            <a:endParaRPr lang="en-US" altLang="ko-KR" sz="3600">
              <a:solidFill>
                <a:schemeClr val="tx1">
                  <a:lumMod val="65000"/>
                  <a:lumOff val="35000"/>
                </a:schemeClr>
              </a:solidFill>
            </a:endParaRPr>
          </a:p>
          <a:p>
            <a:r xmlns:a="http://schemas.openxmlformats.org/drawingml/2006/main">
              <a:rPr lang="da" altLang="ko-KR" sz="3600">
                <a:solidFill>
                  <a:schemeClr val="tx1">
                    <a:lumMod val="65000"/>
                    <a:lumOff val="35000"/>
                  </a:schemeClr>
                </a:solidFill>
              </a:rPr>
              <a:t>Gud lod sig kende for os gennem disse love og befalinger.</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4137780456"/>
      </p:ext>
    </p:extLst>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p>
            <a:pPr xmlns:a="http://schemas.openxmlformats.org/drawingml/2006/main" algn="ctr"/>
            <a:r xmlns:a="http://schemas.openxmlformats.org/drawingml/2006/main">
              <a:rPr lang="da" altLang="ko-KR" sz="4000">
                <a:solidFill>
                  <a:srgbClr val="FF0000"/>
                </a:solidFill>
              </a:rPr>
              <a:t>Dagens quiz</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33499" y="64160"/>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38050" y="61465"/>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077218"/>
          </a:xfrm>
          <a:prstGeom prst="rect">
            <a:avLst/>
          </a:prstGeom>
          <a:noFill/>
        </p:spPr>
        <p:txBody>
          <a:bodyPr wrap="square" rtlCol="0">
            <a:spAutoFit/>
          </a:bodyPr>
          <a:lstStyle/>
          <a:p>
            <a:r xmlns:a="http://schemas.openxmlformats.org/drawingml/2006/main">
              <a:rPr lang="da" altLang="ko-KR" sz="3200">
                <a:solidFill>
                  <a:schemeClr val="tx1">
                    <a:lumMod val="65000"/>
                    <a:lumOff val="35000"/>
                  </a:schemeClr>
                </a:solidFill>
              </a:rPr>
              <a:t>Hvor skrev Gud de ti bud?</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p>
            <a:r xmlns:a="http://schemas.openxmlformats.org/drawingml/2006/main">
              <a:rPr lang="da" altLang="en-US" sz="2800">
                <a:solidFill>
                  <a:schemeClr val="tx1">
                    <a:lumMod val="65000"/>
                    <a:lumOff val="35000"/>
                  </a:schemeClr>
                </a:solidFill>
              </a:rPr>
              <a:t>① </a:t>
            </a:r>
            <a:r xmlns:a="http://schemas.openxmlformats.org/drawingml/2006/main">
              <a:rPr lang="da" altLang="ko-KR" sz="2800">
                <a:solidFill>
                  <a:schemeClr val="tx1">
                    <a:lumMod val="65000"/>
                    <a:lumOff val="35000"/>
                  </a:schemeClr>
                </a:solidFill>
              </a:rPr>
              <a:t>Trætablet</a:t>
            </a:r>
            <a:r xmlns:a="http://schemas.openxmlformats.org/drawingml/2006/main">
              <a:rPr lang="da" altLang="en-US" sz="2800">
                <a:solidFill>
                  <a:schemeClr val="tx1">
                    <a:lumMod val="65000"/>
                    <a:lumOff val="35000"/>
                  </a:schemeClr>
                </a:solidFill>
              </a:rPr>
              <a:t> </a:t>
            </a:r>
          </a:p>
        </p:txBody>
      </p:sp>
      <p:sp>
        <p:nvSpPr>
          <p:cNvPr id="16" name="TextBox 15"/>
          <p:cNvSpPr txBox="1"/>
          <p:nvPr/>
        </p:nvSpPr>
        <p:spPr>
          <a:xfrm>
            <a:off x="323528" y="3553852"/>
            <a:ext cx="8424936" cy="523220"/>
          </a:xfrm>
          <a:prstGeom prst="rect">
            <a:avLst/>
          </a:prstGeom>
          <a:noFill/>
        </p:spPr>
        <p:txBody>
          <a:bodyPr wrap="square" rtlCol="0">
            <a:spAutoFit/>
          </a:bodyPr>
          <a:lstStyle/>
          <a:p>
            <a:r xmlns:a="http://schemas.openxmlformats.org/drawingml/2006/main">
              <a:rPr lang="da" altLang="en-US" sz="2800">
                <a:solidFill>
                  <a:schemeClr val="tx1">
                    <a:lumMod val="65000"/>
                    <a:lumOff val="35000"/>
                  </a:schemeClr>
                </a:solidFill>
              </a:rPr>
              <a:t>② </a:t>
            </a:r>
            <a:r xmlns:a="http://schemas.openxmlformats.org/drawingml/2006/main">
              <a:rPr lang="da" altLang="ko-KR" sz="2800">
                <a:solidFill>
                  <a:schemeClr val="tx1">
                    <a:lumMod val="65000"/>
                    <a:lumOff val="35000"/>
                  </a:schemeClr>
                </a:solidFill>
              </a:rPr>
              <a:t>Mudder</a:t>
            </a:r>
            <a:r xmlns:a="http://schemas.openxmlformats.org/drawingml/2006/main">
              <a:rPr lang="da" altLang="en-US" sz="2800">
                <a:solidFill>
                  <a:schemeClr val="tx1">
                    <a:lumMod val="65000"/>
                    <a:lumOff val="35000"/>
                  </a:schemeClr>
                </a:solidFill>
              </a:rPr>
              <a:t> </a:t>
            </a:r>
            <a:r xmlns:a="http://schemas.openxmlformats.org/drawingml/2006/main">
              <a:rPr lang="da" altLang="ko-KR" sz="2800">
                <a:solidFill>
                  <a:schemeClr val="tx1">
                    <a:lumMod val="65000"/>
                    <a:lumOff val="35000"/>
                  </a:schemeClr>
                </a:solidFill>
              </a:rPr>
              <a:t>tablet</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p>
            <a:r xmlns:a="http://schemas.openxmlformats.org/drawingml/2006/main">
              <a:rPr lang="da" altLang="en-US" sz="2800">
                <a:solidFill>
                  <a:schemeClr val="tx1">
                    <a:lumMod val="65000"/>
                    <a:lumOff val="35000"/>
                  </a:schemeClr>
                </a:solidFill>
              </a:rPr>
              <a:t>③ </a:t>
            </a:r>
            <a:r xmlns:a="http://schemas.openxmlformats.org/drawingml/2006/main">
              <a:rPr lang="da" altLang="ko-KR" sz="2800">
                <a:solidFill>
                  <a:schemeClr val="tx1">
                    <a:lumMod val="65000"/>
                    <a:lumOff val="35000"/>
                  </a:schemeClr>
                </a:solidFill>
              </a:rPr>
              <a:t>Papir</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p>
            <a:r xmlns:a="http://schemas.openxmlformats.org/drawingml/2006/main">
              <a:rPr lang="da" altLang="en-US" sz="2800">
                <a:solidFill>
                  <a:schemeClr val="tx1">
                    <a:lumMod val="65000"/>
                    <a:lumOff val="35000"/>
                  </a:schemeClr>
                </a:solidFill>
              </a:rPr>
              <a:t>④ </a:t>
            </a:r>
            <a:r xmlns:a="http://schemas.openxmlformats.org/drawingml/2006/main">
              <a:rPr lang="da" altLang="ko-KR" sz="2800">
                <a:solidFill>
                  <a:schemeClr val="tx1">
                    <a:lumMod val="65000"/>
                    <a:lumOff val="35000"/>
                  </a:schemeClr>
                </a:solidFill>
              </a:rPr>
              <a:t>Stentablet</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rtlCol="0">
            <a:spAutoFit/>
          </a:bodyPr>
          <a:lstStyle/>
          <a:p>
            <a:r xmlns:a="http://schemas.openxmlformats.org/drawingml/2006/main">
              <a:rPr lang="da" altLang="en-US" sz="2800">
                <a:solidFill>
                  <a:srgbClr val="FF0000"/>
                </a:solidFill>
              </a:rPr>
              <a:t>④ </a:t>
            </a:r>
            <a:r xmlns:a="http://schemas.openxmlformats.org/drawingml/2006/main">
              <a:rPr lang="da" altLang="ko-KR" sz="2800">
                <a:solidFill>
                  <a:srgbClr val="FF0000"/>
                </a:solidFill>
              </a:rPr>
              <a:t>Stentablet</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337779422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da" altLang="ko-KR" sz="4000">
                <a:solidFill>
                  <a:srgbClr val="FF0000"/>
                </a:solidFill>
              </a:rPr>
              <a:t>Dagens ord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7621" y="59118"/>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25112" y="8056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p>
            <a:r xmlns:a="http://schemas.openxmlformats.org/drawingml/2006/main">
              <a:rPr lang="da" altLang="ko-KR" sz="3600">
                <a:solidFill>
                  <a:schemeClr val="tx1">
                    <a:lumMod val="65000"/>
                    <a:lumOff val="35000"/>
                  </a:schemeClr>
                </a:solidFill>
              </a:rPr>
              <a:t>Moses var der hos Herren fyrre dage og fyrre nætter uden at spise</a:t>
            </a:r>
          </a:p>
          <a:p>
            <a:r xmlns:a="http://schemas.openxmlformats.org/drawingml/2006/main">
              <a:rPr lang="da" altLang="ko-KR" sz="3600">
                <a:solidFill>
                  <a:schemeClr val="tx1">
                    <a:lumMod val="65000"/>
                    <a:lumOff val="35000"/>
                  </a:schemeClr>
                </a:solidFill>
              </a:rPr>
              <a:t>brød eller drikkevand. Og han skrev pagtens ord på tavlerne, de ti bud.</a:t>
            </a:r>
          </a:p>
        </p:txBody>
      </p:sp>
      <p:sp>
        <p:nvSpPr>
          <p:cNvPr id="24" name="TextBox 23"/>
          <p:cNvSpPr txBox="1"/>
          <p:nvPr/>
        </p:nvSpPr>
        <p:spPr>
          <a:xfrm>
            <a:off x="4932040" y="4922004"/>
            <a:ext cx="3850654" cy="523220"/>
          </a:xfrm>
          <a:prstGeom prst="rect">
            <a:avLst/>
          </a:prstGeom>
          <a:noFill/>
        </p:spPr>
        <p:txBody>
          <a:bodyPr wrap="square" rtlCol="0">
            <a:spAutoFit/>
          </a:bodyPr>
          <a:lstStyle/>
          <a:p>
            <a:pPr xmlns:a="http://schemas.openxmlformats.org/drawingml/2006/main" algn="r"/>
            <a:r xmlns:a="http://schemas.openxmlformats.org/drawingml/2006/main">
              <a:rPr lang="da" altLang="ko-KR" sz="2800">
                <a:solidFill>
                  <a:schemeClr val="tx1">
                    <a:lumMod val="65000"/>
                    <a:lumOff val="35000"/>
                  </a:schemeClr>
                </a:solidFill>
              </a:rPr>
              <a:t>2 Mosebog 34:28</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863249803"/>
      </p:ext>
    </p:extLst>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a" altLang="ko-KR" b="1">
                <a:solidFill>
                  <a:schemeClr val="tx1">
                    <a:lumMod val="50000"/>
                    <a:lumOff val="50000"/>
                  </a:schemeClr>
                </a:solidFill>
              </a:rPr>
              <a:t>Nr. 22 Guds Ord</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35496" y="1772816"/>
            <a:ext cx="3931114" cy="144655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da" altLang="ko-KR" sz="4400"/>
              <a:t>Guldkalven</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pic>
        <p:nvPicPr>
          <p:cNvPr id="6" name="그림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73016" y="1831583"/>
            <a:ext cx="5364088" cy="3792550"/>
          </a:xfrm>
          <a:prstGeom prst="rect">
            <a:avLst/>
          </a:prstGeom>
        </p:spPr>
      </p:pic>
    </p:spTree>
    <p:extLst>
      <p:ext uri="{BB962C8B-B14F-4D97-AF65-F5344CB8AC3E}">
        <p14:creationId xmlns:p14="http://schemas.microsoft.com/office/powerpoint/2010/main" val="358831888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da" altLang="ko-KR" sz="4000">
                <a:solidFill>
                  <a:srgbClr val="FF0000"/>
                </a:solidFill>
              </a:rPr>
              <a:t>Dagens ord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88502" y="20435"/>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22925"/>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397031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a" altLang="ko-KR" sz="3600">
                <a:solidFill>
                  <a:schemeClr val="bg1">
                    <a:lumMod val="50000"/>
                  </a:schemeClr>
                </a:solidFill>
              </a:rPr>
              <a:t>Han tog, hvad de gav ham, og lavede det til et idol støbt i form</a:t>
            </a:r>
          </a:p>
          <a:p>
            <a:r xmlns:a="http://schemas.openxmlformats.org/drawingml/2006/main">
              <a:rPr lang="da" altLang="ko-KR" sz="3600">
                <a:solidFill>
                  <a:schemeClr val="bg1">
                    <a:lumMod val="50000"/>
                  </a:schemeClr>
                </a:solidFill>
              </a:rPr>
              <a:t>af en kalv, forme den med et værktøj. Da sagde de: "Dette er dine Guder, Israel, som førte dig op af Ægypten."</a:t>
            </a:r>
          </a:p>
          <a:p>
            <a:r xmlns:a="http://schemas.openxmlformats.org/drawingml/2006/main">
              <a:rPr lang="da" altLang="ko-KR" sz="3600">
                <a:solidFill>
                  <a:schemeClr val="bg1">
                    <a:lumMod val="50000"/>
                  </a:schemeClr>
                </a:solidFill>
              </a:rPr>
              <a:t> </a:t>
            </a:r>
          </a:p>
        </p:txBody>
      </p:sp>
      <p:sp>
        <p:nvSpPr>
          <p:cNvPr id="24" name="TextBox 23"/>
          <p:cNvSpPr txBox="1"/>
          <p:nvPr/>
        </p:nvSpPr>
        <p:spPr>
          <a:xfrm>
            <a:off x="4753794" y="5295330"/>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da" altLang="ko-KR" sz="2800">
                <a:solidFill>
                  <a:schemeClr val="tx1">
                    <a:lumMod val="65000"/>
                    <a:lumOff val="35000"/>
                  </a:schemeClr>
                </a:solidFill>
              </a:rPr>
              <a:t>Exodus</a:t>
            </a:r>
            <a:r xmlns:a="http://schemas.openxmlformats.org/drawingml/2006/main">
              <a:rPr lang="da" altLang="en-US" sz="2800">
                <a:solidFill>
                  <a:schemeClr val="tx1">
                    <a:lumMod val="65000"/>
                    <a:lumOff val="35000"/>
                  </a:schemeClr>
                </a:solidFill>
              </a:rPr>
              <a:t>  </a:t>
            </a:r>
            <a:r xmlns:a="http://schemas.openxmlformats.org/drawingml/2006/main">
              <a:rPr lang="da" altLang="ko-KR" sz="2800">
                <a:solidFill>
                  <a:schemeClr val="tx1">
                    <a:lumMod val="65000"/>
                    <a:lumOff val="35000"/>
                  </a:schemeClr>
                </a:solidFill>
              </a:rPr>
              <a:t>32:4</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142248937"/>
      </p:ext>
    </p:extLst>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373216"/>
            <a:ext cx="8963222"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a" altLang="ko-KR" sz="2800">
                <a:solidFill>
                  <a:schemeClr val="tx1">
                    <a:lumMod val="65000"/>
                    <a:lumOff val="35000"/>
                  </a:schemeClr>
                </a:solidFill>
              </a:rPr>
              <a:t>Da Moses ikke kom ned fra bjerget så længe, følte de sig urolige. "Vi har brug for, at vores gud leder os i stedet for Moses."</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2401" y="0"/>
            <a:ext cx="8277177" cy="5229200"/>
          </a:xfrm>
          <a:prstGeom prst="rect">
            <a:avLst/>
          </a:prstGeom>
        </p:spPr>
      </p:pic>
    </p:spTree>
    <p:extLst>
      <p:ext uri="{BB962C8B-B14F-4D97-AF65-F5344CB8AC3E}">
        <p14:creationId xmlns:p14="http://schemas.microsoft.com/office/powerpoint/2010/main" val="1798864264"/>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920824"/>
            <a:ext cx="9054634" cy="892552"/>
          </a:xfrm>
          <a:prstGeom prst="rect">
            <a:avLst/>
          </a:prstGeom>
          <a:noFill/>
        </p:spPr>
        <p:txBody>
          <a:bodyPr wrap="square" rtlCol="0">
            <a:spAutoFit/>
          </a:bodyPr>
          <a:lstStyle/>
          <a:p>
            <a:r xmlns:a="http://schemas.openxmlformats.org/drawingml/2006/main">
              <a:rPr lang="da" altLang="ko-KR" sz="2600">
                <a:solidFill>
                  <a:schemeClr val="tx1">
                    <a:lumMod val="65000"/>
                    <a:lumOff val="35000"/>
                  </a:schemeClr>
                </a:solidFill>
              </a:rPr>
              <a:t>Moses vendte tilbage til Ægypten for at redde sit folk, israelitterne med den stav, Gud gav ham.</a:t>
            </a:r>
            <a:endParaRPr xmlns:a="http://schemas.openxmlformats.org/drawingml/2006/main" lang="ko-KR" altLang="en-US" sz="26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88" y="0"/>
            <a:ext cx="8171044" cy="5776565"/>
          </a:xfrm>
          <a:prstGeom prst="rect">
            <a:avLst/>
          </a:prstGeom>
        </p:spPr>
      </p:pic>
    </p:spTree>
    <p:extLst>
      <p:ext uri="{BB962C8B-B14F-4D97-AF65-F5344CB8AC3E}">
        <p14:creationId xmlns:p14="http://schemas.microsoft.com/office/powerpoint/2010/main" val="2577293911"/>
      </p:ext>
    </p:extLst>
  </p:cSld>
  <p:clrMapOvr>
    <a:masterClrMapping/>
  </p:clrMapOvr>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a" altLang="ko-KR" sz="2800">
                <a:solidFill>
                  <a:schemeClr val="tx1">
                    <a:lumMod val="65000"/>
                    <a:lumOff val="35000"/>
                  </a:schemeClr>
                </a:solidFill>
              </a:rPr>
              <a:t>Så de lavede en guldkalv og tilbad den som deres gud til at lede dem.</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4624"/>
            <a:ext cx="8312665" cy="5877272"/>
          </a:xfrm>
          <a:prstGeom prst="rect">
            <a:avLst/>
          </a:prstGeom>
        </p:spPr>
      </p:pic>
    </p:spTree>
    <p:extLst>
      <p:ext uri="{BB962C8B-B14F-4D97-AF65-F5344CB8AC3E}">
        <p14:creationId xmlns:p14="http://schemas.microsoft.com/office/powerpoint/2010/main" val="1780461347"/>
      </p:ext>
    </p:extLst>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a" altLang="ko-KR" sz="2800">
                <a:solidFill>
                  <a:schemeClr val="tx1">
                    <a:lumMod val="65000"/>
                    <a:lumOff val="35000"/>
                  </a:schemeClr>
                </a:solidFill>
              </a:rPr>
              <a:t>Moses, som kom ned med de ti bud, blev så vred.</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4954" y="-27383"/>
            <a:ext cx="8334092" cy="5904656"/>
          </a:xfrm>
          <a:prstGeom prst="rect">
            <a:avLst/>
          </a:prstGeom>
        </p:spPr>
      </p:pic>
    </p:spTree>
    <p:extLst>
      <p:ext uri="{BB962C8B-B14F-4D97-AF65-F5344CB8AC3E}">
        <p14:creationId xmlns:p14="http://schemas.microsoft.com/office/powerpoint/2010/main" val="1730411084"/>
      </p:ext>
    </p:extLst>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a" altLang="ko-KR" sz="2800">
                <a:solidFill>
                  <a:schemeClr val="tx1">
                    <a:lumMod val="65000"/>
                    <a:lumOff val="35000"/>
                  </a:schemeClr>
                </a:solidFill>
              </a:rPr>
              <a:t>Gud var rasende vred på dem. "Jeg vil ødelægge dem. Så vil jeg gøre dig til en stor nation."</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903030"/>
          </a:xfrm>
          <a:prstGeom prst="rect">
            <a:avLst/>
          </a:prstGeom>
        </p:spPr>
      </p:pic>
    </p:spTree>
    <p:extLst>
      <p:ext uri="{BB962C8B-B14F-4D97-AF65-F5344CB8AC3E}">
        <p14:creationId xmlns:p14="http://schemas.microsoft.com/office/powerpoint/2010/main" val="1780657043"/>
      </p:ext>
    </p:extLst>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6512" y="5920824"/>
            <a:ext cx="9207838" cy="89255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a" altLang="ko-KR" sz="2600">
                <a:solidFill>
                  <a:schemeClr val="tx1">
                    <a:lumMod val="65000"/>
                    <a:lumOff val="35000"/>
                  </a:schemeClr>
                </a:solidFill>
              </a:rPr>
              <a:t>Men Moses bad til Gud om at tilgive dem seriøst. Gud hørte Moses' bøn og tilgav dem.</a:t>
            </a:r>
            <a:endParaRPr xmlns:a="http://schemas.openxmlformats.org/drawingml/2006/main" lang="ko-KR" altLang="en-US" sz="26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16" y="7674"/>
            <a:ext cx="9148815" cy="5913150"/>
          </a:xfrm>
          <a:prstGeom prst="rect">
            <a:avLst/>
          </a:prstGeom>
        </p:spPr>
      </p:pic>
    </p:spTree>
    <p:extLst>
      <p:ext uri="{BB962C8B-B14F-4D97-AF65-F5344CB8AC3E}">
        <p14:creationId xmlns:p14="http://schemas.microsoft.com/office/powerpoint/2010/main" val="1006206664"/>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da" altLang="ko-KR" sz="4000">
                <a:solidFill>
                  <a:srgbClr val="FF0000"/>
                </a:solidFill>
              </a:rPr>
              <a:t>Dagens</a:t>
            </a:r>
            <a:r xmlns:a="http://schemas.openxmlformats.org/drawingml/2006/main">
              <a:rPr lang="da" altLang="en-US" sz="4000">
                <a:solidFill>
                  <a:srgbClr val="FF0000"/>
                </a:solidFill>
              </a:rPr>
              <a:t> </a:t>
            </a:r>
            <a:r xmlns:a="http://schemas.openxmlformats.org/drawingml/2006/main">
              <a:rPr lang="da" altLang="ko-KR" sz="4000">
                <a:solidFill>
                  <a:srgbClr val="FF0000"/>
                </a:solidFill>
              </a:rPr>
              <a:t>Lektie</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67150" y="51368"/>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25112" y="51368"/>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124744"/>
            <a:ext cx="8208912" cy="5078313"/>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da" altLang="ko-KR" sz="3600">
                <a:solidFill>
                  <a:schemeClr val="tx1">
                    <a:lumMod val="65000"/>
                    <a:lumOff val="35000"/>
                  </a:schemeClr>
                </a:solidFill>
              </a:rPr>
              <a:t>Det, Gud hader mest, er at tilbede andre guder i stedet for ham.</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da" altLang="ko-KR" sz="3600">
                <a:solidFill>
                  <a:schemeClr val="tx1">
                    <a:lumMod val="65000"/>
                    <a:lumOff val="35000"/>
                  </a:schemeClr>
                </a:solidFill>
              </a:rPr>
              <a:t>Du må ikke lave dig noget afgud for enhver pris.</a:t>
            </a:r>
          </a:p>
          <a:p>
            <a:pPr xmlns:a="http://schemas.openxmlformats.org/drawingml/2006/main" algn="ctr"/>
            <a:r xmlns:a="http://schemas.openxmlformats.org/drawingml/2006/main">
              <a:rPr lang="da" altLang="ko-KR" sz="3600">
                <a:solidFill>
                  <a:schemeClr val="tx1">
                    <a:lumMod val="65000"/>
                    <a:lumOff val="35000"/>
                  </a:schemeClr>
                </a:solidFill>
              </a:rPr>
              <a:t>Uanset hvad der sker, skal du ikke bøje dig for dem og tilbede dem.</a:t>
            </a:r>
          </a:p>
          <a:p>
            <a:pPr algn="ctr"/>
            <a:endParaRPr lang="en-US" altLang="ko-KR" sz="3600">
              <a:solidFill>
                <a:schemeClr val="tx1">
                  <a:lumMod val="65000"/>
                  <a:lumOff val="35000"/>
                </a:schemeClr>
              </a:solidFill>
            </a:endParaRPr>
          </a:p>
        </p:txBody>
      </p:sp>
    </p:spTree>
    <p:extLst>
      <p:ext uri="{BB962C8B-B14F-4D97-AF65-F5344CB8AC3E}">
        <p14:creationId xmlns:p14="http://schemas.microsoft.com/office/powerpoint/2010/main" val="4059125427"/>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2738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da" altLang="ko-KR" sz="3200">
                <a:solidFill>
                  <a:srgbClr val="FF0000"/>
                </a:solidFill>
              </a:rPr>
              <a:t>Gud?</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2456" y="73724"/>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89806" y="10683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a" altLang="ko-KR" sz="3600">
                <a:solidFill>
                  <a:srgbClr val="C00000"/>
                </a:solidFill>
              </a:rPr>
              <a:t>Gud…</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75432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a" altLang="ko-KR" sz="3600">
                <a:solidFill>
                  <a:schemeClr val="tx1">
                    <a:lumMod val="65000"/>
                    <a:lumOff val="35000"/>
                  </a:schemeClr>
                </a:solidFill>
              </a:rPr>
              <a:t>Gud hader mest afgudsdyrkelse i stedet for ham.</a:t>
            </a:r>
          </a:p>
          <a:p>
            <a:endParaRPr lang="ko-KR" altLang="en-US" sz="3600">
              <a:solidFill>
                <a:schemeClr val="tx1">
                  <a:lumMod val="65000"/>
                  <a:lumOff val="35000"/>
                </a:schemeClr>
              </a:solidFill>
            </a:endParaRPr>
          </a:p>
        </p:txBody>
      </p:sp>
    </p:spTree>
    <p:extLst>
      <p:ext uri="{BB962C8B-B14F-4D97-AF65-F5344CB8AC3E}">
        <p14:creationId xmlns:p14="http://schemas.microsoft.com/office/powerpoint/2010/main" val="1758872342"/>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da" altLang="ko-KR" sz="4000">
                <a:solidFill>
                  <a:srgbClr val="FF0000"/>
                </a:solidFill>
              </a:rPr>
              <a:t>Dagens quiz</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90363" y="2384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63928" y="8269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a" altLang="ko-KR" sz="3600">
                <a:solidFill>
                  <a:schemeClr val="tx1">
                    <a:lumMod val="65000"/>
                    <a:lumOff val="35000"/>
                  </a:schemeClr>
                </a:solidFill>
              </a:rPr>
              <a:t>Hvilken afgud lavede israelitterne for at begå synder?</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a" altLang="en-US" sz="2800">
                <a:solidFill>
                  <a:schemeClr val="tx1">
                    <a:lumMod val="65000"/>
                    <a:lumOff val="35000"/>
                  </a:schemeClr>
                </a:solidFill>
              </a:rPr>
              <a:t>① </a:t>
            </a:r>
            <a:r xmlns:a="http://schemas.openxmlformats.org/drawingml/2006/main">
              <a:rPr lang="da" altLang="ko-KR" sz="2800">
                <a:solidFill>
                  <a:schemeClr val="tx1">
                    <a:lumMod val="65000"/>
                    <a:lumOff val="35000"/>
                  </a:schemeClr>
                </a:solidFill>
              </a:rPr>
              <a:t>Gyldent</a:t>
            </a:r>
            <a:r xmlns:a="http://schemas.openxmlformats.org/drawingml/2006/main">
              <a:rPr lang="da" altLang="en-US" sz="2800">
                <a:solidFill>
                  <a:schemeClr val="tx1">
                    <a:lumMod val="65000"/>
                    <a:lumOff val="35000"/>
                  </a:schemeClr>
                </a:solidFill>
              </a:rPr>
              <a:t> </a:t>
            </a:r>
            <a:r xmlns:a="http://schemas.openxmlformats.org/drawingml/2006/main">
              <a:rPr lang="da" altLang="ko-KR" sz="2800">
                <a:solidFill>
                  <a:schemeClr val="tx1">
                    <a:lumMod val="65000"/>
                    <a:lumOff val="35000"/>
                  </a:schemeClr>
                </a:solidFill>
              </a:rPr>
              <a:t>Ørn</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493151"/>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a" altLang="en-US" sz="2800">
                <a:solidFill>
                  <a:schemeClr val="tx1">
                    <a:lumMod val="65000"/>
                    <a:lumOff val="35000"/>
                  </a:schemeClr>
                </a:solidFill>
              </a:rPr>
              <a:t>② </a:t>
            </a:r>
            <a:r xmlns:a="http://schemas.openxmlformats.org/drawingml/2006/main">
              <a:rPr lang="da" altLang="ko-KR" sz="2800">
                <a:solidFill>
                  <a:schemeClr val="tx1">
                    <a:lumMod val="65000"/>
                    <a:lumOff val="35000"/>
                  </a:schemeClr>
                </a:solidFill>
              </a:rPr>
              <a:t>Guldkalv</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a" altLang="en-US" sz="2800">
                <a:solidFill>
                  <a:schemeClr val="tx1">
                    <a:lumMod val="65000"/>
                    <a:lumOff val="35000"/>
                  </a:schemeClr>
                </a:solidFill>
              </a:rPr>
              <a:t>③ </a:t>
            </a:r>
            <a:r xmlns:a="http://schemas.openxmlformats.org/drawingml/2006/main">
              <a:rPr lang="da" altLang="ko-KR" sz="2800">
                <a:solidFill>
                  <a:schemeClr val="tx1">
                    <a:lumMod val="65000"/>
                    <a:lumOff val="35000"/>
                  </a:schemeClr>
                </a:solidFill>
              </a:rPr>
              <a:t>Sølvkalv</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a" altLang="en-US" sz="2800">
                <a:solidFill>
                  <a:schemeClr val="tx1">
                    <a:lumMod val="65000"/>
                    <a:lumOff val="35000"/>
                  </a:schemeClr>
                </a:solidFill>
              </a:rPr>
              <a:t>④ </a:t>
            </a:r>
            <a:r xmlns:a="http://schemas.openxmlformats.org/drawingml/2006/main">
              <a:rPr lang="da" altLang="ko-KR" sz="2800">
                <a:solidFill>
                  <a:schemeClr val="tx1">
                    <a:lumMod val="65000"/>
                    <a:lumOff val="35000"/>
                  </a:schemeClr>
                </a:solidFill>
              </a:rPr>
              <a:t>Sølv</a:t>
            </a:r>
            <a:r xmlns:a="http://schemas.openxmlformats.org/drawingml/2006/main">
              <a:rPr lang="da" altLang="en-US" sz="2800">
                <a:solidFill>
                  <a:schemeClr val="tx1">
                    <a:lumMod val="65000"/>
                    <a:lumOff val="35000"/>
                  </a:schemeClr>
                </a:solidFill>
              </a:rPr>
              <a:t> </a:t>
            </a:r>
            <a:r xmlns:a="http://schemas.openxmlformats.org/drawingml/2006/main">
              <a:rPr lang="da" altLang="ko-KR" sz="2800">
                <a:solidFill>
                  <a:schemeClr val="tx1">
                    <a:lumMod val="65000"/>
                    <a:lumOff val="35000"/>
                  </a:schemeClr>
                </a:solidFill>
              </a:rPr>
              <a:t>Ørn</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2536" y="3493151"/>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a" altLang="en-US" sz="2800">
                <a:solidFill>
                  <a:srgbClr val="FF0000"/>
                </a:solidFill>
              </a:rPr>
              <a:t>② </a:t>
            </a:r>
            <a:r xmlns:a="http://schemas.openxmlformats.org/drawingml/2006/main">
              <a:rPr lang="da" altLang="ko-KR" sz="2800">
                <a:solidFill>
                  <a:srgbClr val="FF0000"/>
                </a:solidFill>
              </a:rPr>
              <a:t>Guldkalv</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399912477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da" altLang="ko-KR" sz="4000">
                <a:solidFill>
                  <a:srgbClr val="FF0000"/>
                </a:solidFill>
              </a:rPr>
              <a:t>Dagens ord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88502" y="20435"/>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22925"/>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397031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a" altLang="ko-KR" sz="3600">
                <a:solidFill>
                  <a:schemeClr val="bg1">
                    <a:lumMod val="50000"/>
                  </a:schemeClr>
                </a:solidFill>
              </a:rPr>
              <a:t>Han tog, hvad de gav ham, og lavede det til et idol støbt i form</a:t>
            </a:r>
          </a:p>
          <a:p>
            <a:r xmlns:a="http://schemas.openxmlformats.org/drawingml/2006/main">
              <a:rPr lang="da" altLang="ko-KR" sz="3600">
                <a:solidFill>
                  <a:schemeClr val="bg1">
                    <a:lumMod val="50000"/>
                  </a:schemeClr>
                </a:solidFill>
              </a:rPr>
              <a:t>af en kalv, forme den med et værktøj. Da sagde de: "Dette er dine Guder, Israel, som førte dig op af Ægypten."</a:t>
            </a:r>
          </a:p>
          <a:p>
            <a:r xmlns:a="http://schemas.openxmlformats.org/drawingml/2006/main">
              <a:rPr lang="da" altLang="ko-KR" sz="3600">
                <a:solidFill>
                  <a:schemeClr val="bg1">
                    <a:lumMod val="50000"/>
                  </a:schemeClr>
                </a:solidFill>
              </a:rPr>
              <a:t> </a:t>
            </a:r>
          </a:p>
        </p:txBody>
      </p:sp>
      <p:sp>
        <p:nvSpPr>
          <p:cNvPr id="24" name="TextBox 23"/>
          <p:cNvSpPr txBox="1"/>
          <p:nvPr/>
        </p:nvSpPr>
        <p:spPr>
          <a:xfrm>
            <a:off x="4753794" y="5295330"/>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da" altLang="ko-KR" sz="2800">
                <a:solidFill>
                  <a:schemeClr val="tx1">
                    <a:lumMod val="65000"/>
                    <a:lumOff val="35000"/>
                  </a:schemeClr>
                </a:solidFill>
              </a:rPr>
              <a:t>Exodus</a:t>
            </a:r>
            <a:r xmlns:a="http://schemas.openxmlformats.org/drawingml/2006/main">
              <a:rPr lang="da" altLang="en-US" sz="2800">
                <a:solidFill>
                  <a:schemeClr val="tx1">
                    <a:lumMod val="65000"/>
                    <a:lumOff val="35000"/>
                  </a:schemeClr>
                </a:solidFill>
              </a:rPr>
              <a:t>  </a:t>
            </a:r>
            <a:r xmlns:a="http://schemas.openxmlformats.org/drawingml/2006/main">
              <a:rPr lang="da" altLang="ko-KR" sz="2800">
                <a:solidFill>
                  <a:schemeClr val="tx1">
                    <a:lumMod val="65000"/>
                    <a:lumOff val="35000"/>
                  </a:schemeClr>
                </a:solidFill>
              </a:rPr>
              <a:t>32:4</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340136844"/>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2952328"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a" altLang="ko-KR" b="1">
                <a:solidFill>
                  <a:schemeClr val="tx1">
                    <a:lumMod val="50000"/>
                    <a:lumOff val="50000"/>
                  </a:schemeClr>
                </a:solidFill>
              </a:rPr>
              <a:t>nr. 23 Guds ord</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04909" y="4221088"/>
            <a:ext cx="2592288" cy="2173914"/>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04909" y="5564135"/>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35496" y="1772816"/>
            <a:ext cx="3931114" cy="280076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da" altLang="ko-KR" sz="4400"/>
              <a:t>Guds hus (Tabernaklet) i ørkenen</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pic>
        <p:nvPicPr>
          <p:cNvPr id="6" name="그림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68142" y="1831583"/>
            <a:ext cx="5173836" cy="3792550"/>
          </a:xfrm>
          <a:prstGeom prst="rect">
            <a:avLst/>
          </a:prstGeom>
        </p:spPr>
      </p:pic>
    </p:spTree>
    <p:extLst>
      <p:ext uri="{BB962C8B-B14F-4D97-AF65-F5344CB8AC3E}">
        <p14:creationId xmlns:p14="http://schemas.microsoft.com/office/powerpoint/2010/main" val="42808688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da" altLang="ko-KR" sz="4000">
                <a:solidFill>
                  <a:srgbClr val="FF0000"/>
                </a:solidFill>
              </a:rPr>
              <a:t>Dagens ord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88502" y="5161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38050" y="60640"/>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a" altLang="ko-KR" sz="3600">
                <a:solidFill>
                  <a:schemeClr val="bg1">
                    <a:lumMod val="50000"/>
                  </a:schemeClr>
                </a:solidFill>
              </a:rPr>
              <a:t>Den dag da tabernaklet, Vidnesbyrdets telt, blev rejst, dækkede skyen det. Fra aften til morgen lignede skyen over tabernaklet som ild.</a:t>
            </a:r>
            <a:endParaRPr xmlns:a="http://schemas.openxmlformats.org/drawingml/2006/main" lang="ko-KR" altLang="en-US" sz="3600">
              <a:solidFill>
                <a:schemeClr val="bg1">
                  <a:lumMod val="50000"/>
                </a:schemeClr>
              </a:solidFill>
            </a:endParaRPr>
          </a:p>
        </p:txBody>
      </p:sp>
      <p:sp>
        <p:nvSpPr>
          <p:cNvPr id="24" name="TextBox 23"/>
          <p:cNvSpPr txBox="1"/>
          <p:nvPr/>
        </p:nvSpPr>
        <p:spPr>
          <a:xfrm>
            <a:off x="4952296" y="4945780"/>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da" altLang="ko-KR" sz="2800">
                <a:solidFill>
                  <a:schemeClr val="tx1">
                    <a:lumMod val="65000"/>
                    <a:lumOff val="35000"/>
                  </a:schemeClr>
                </a:solidFill>
              </a:rPr>
              <a:t>Tal</a:t>
            </a:r>
            <a:r xmlns:a="http://schemas.openxmlformats.org/drawingml/2006/main">
              <a:rPr lang="da" altLang="en-US" sz="2800">
                <a:solidFill>
                  <a:schemeClr val="tx1">
                    <a:lumMod val="65000"/>
                    <a:lumOff val="35000"/>
                  </a:schemeClr>
                </a:solidFill>
              </a:rPr>
              <a:t> </a:t>
            </a:r>
            <a:r xmlns:a="http://schemas.openxmlformats.org/drawingml/2006/main">
              <a:rPr lang="da" altLang="ko-KR" sz="2800">
                <a:solidFill>
                  <a:schemeClr val="tx1">
                    <a:lumMod val="65000"/>
                    <a:lumOff val="35000"/>
                  </a:schemeClr>
                </a:solidFill>
              </a:rPr>
              <a:t>9:15</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292025413"/>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da" altLang="ko-KR" sz="4000">
                <a:solidFill>
                  <a:srgbClr val="FF0000"/>
                </a:solidFill>
              </a:rPr>
              <a:t>Dagens lektion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80090" y="107087"/>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107530"/>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268760"/>
            <a:ext cx="8208912" cy="4031873"/>
          </a:xfrm>
          <a:prstGeom prst="rect">
            <a:avLst/>
          </a:prstGeom>
          <a:noFill/>
        </p:spPr>
        <p:txBody>
          <a:bodyPr wrap="square" rtlCol="0">
            <a:spAutoFit/>
          </a:bodyPr>
          <a:lstStyle/>
          <a:p>
            <a:pPr xmlns:a="http://schemas.openxmlformats.org/drawingml/2006/main" algn="ctr"/>
            <a:r xmlns:a="http://schemas.openxmlformats.org/drawingml/2006/main">
              <a:rPr lang="da" altLang="ko-KR" sz="3200">
                <a:solidFill>
                  <a:schemeClr val="tx1">
                    <a:lumMod val="65000"/>
                    <a:lumOff val="35000"/>
                  </a:schemeClr>
                </a:solidFill>
              </a:rPr>
              <a:t>Gud kaldte Moses som leder af israelitterne, da han var 80 år gammel.</a:t>
            </a: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da" altLang="ko-KR" sz="3200">
                <a:solidFill>
                  <a:schemeClr val="tx1">
                    <a:lumMod val="65000"/>
                    <a:lumOff val="35000"/>
                  </a:schemeClr>
                </a:solidFill>
              </a:rPr>
              <a:t>Guds plan er anderledes end vores, men hans plan er altid perfekt.</a:t>
            </a: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da" altLang="ko-KR" sz="3200">
                <a:solidFill>
                  <a:schemeClr val="tx1">
                    <a:lumMod val="65000"/>
                    <a:lumOff val="35000"/>
                  </a:schemeClr>
                </a:solidFill>
              </a:rPr>
              <a:t>Vi er nødt til at tro, at Guds plan er perfekt, og vi er nødt til at stole på ham.</a:t>
            </a:r>
          </a:p>
        </p:txBody>
      </p:sp>
    </p:spTree>
    <p:extLst>
      <p:ext uri="{BB962C8B-B14F-4D97-AF65-F5344CB8AC3E}">
        <p14:creationId xmlns:p14="http://schemas.microsoft.com/office/powerpoint/2010/main" val="3485308479"/>
      </p:ext>
    </p:extLst>
  </p:cSld>
  <p:clrMapOvr>
    <a:masterClrMapping/>
  </p:clrMapOvr>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a" altLang="ko-KR" sz="2800">
                <a:solidFill>
                  <a:schemeClr val="tx1">
                    <a:lumMod val="65000"/>
                    <a:lumOff val="35000"/>
                  </a:schemeClr>
                </a:solidFill>
              </a:rPr>
              <a:t>Gud sagde til Moses at gøre Tabernaklet til Guds Hus.</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2401" y="0"/>
            <a:ext cx="8277177" cy="5864331"/>
          </a:xfrm>
          <a:prstGeom prst="rect">
            <a:avLst/>
          </a:prstGeom>
        </p:spPr>
      </p:pic>
    </p:spTree>
    <p:extLst>
      <p:ext uri="{BB962C8B-B14F-4D97-AF65-F5344CB8AC3E}">
        <p14:creationId xmlns:p14="http://schemas.microsoft.com/office/powerpoint/2010/main" val="2992384838"/>
      </p:ext>
    </p:extLst>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508277"/>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a" altLang="ko-KR" sz="2800">
                <a:solidFill>
                  <a:schemeClr val="tx1">
                    <a:lumMod val="65000"/>
                    <a:lumOff val="35000"/>
                  </a:schemeClr>
                </a:solidFill>
              </a:rPr>
              <a:t>Gud fortalte alt om Tabernaklet - dets form og alt, hvad der skulle forberedes til det</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35896" y="2132856"/>
            <a:ext cx="4529354" cy="3320128"/>
          </a:xfrm>
          <a:prstGeom prst="rect">
            <a:avLst/>
          </a:prstGeom>
        </p:spPr>
      </p:pic>
      <p:pic>
        <p:nvPicPr>
          <p:cNvPr id="2" name="그림 1"/>
          <p:cNvPicPr>
            <a:picLocks noChangeAspect="1"/>
          </p:cNvPicPr>
          <p:nvPr/>
        </p:nvPicPr>
        <p:blipFill>
          <a:blip r:embed="rId3">
            <a:extLst>
              <a:ext uri="{28A0092B-C50C-407E-A947-70E740481C1C}">
                <a14:useLocalDpi xmlns:a14="http://schemas.microsoft.com/office/drawing/2010/main" val="0"/>
              </a:ext>
            </a:extLst>
          </a:blip>
          <a:srcRect b="5939"/>
          <a:stretch>
            <a:fillRect/>
          </a:stretch>
        </p:blipFill>
        <p:spPr>
          <a:xfrm>
            <a:off x="683568" y="116632"/>
            <a:ext cx="3291840" cy="2808312"/>
          </a:xfrm>
          <a:prstGeom prst="rect">
            <a:avLst/>
          </a:prstGeom>
        </p:spPr>
      </p:pic>
    </p:spTree>
    <p:extLst>
      <p:ext uri="{BB962C8B-B14F-4D97-AF65-F5344CB8AC3E}">
        <p14:creationId xmlns:p14="http://schemas.microsoft.com/office/powerpoint/2010/main" val="3285692048"/>
      </p:ext>
    </p:extLst>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a" altLang="ko-KR" sz="2800">
                <a:solidFill>
                  <a:schemeClr val="tx1">
                    <a:lumMod val="65000"/>
                    <a:lumOff val="35000"/>
                  </a:schemeClr>
                </a:solidFill>
              </a:rPr>
              <a:t>Og Gud lod dem vide, hvordan de skulle bruge hver artikel, når de tilbeder Gud i Tabernaklet.</a:t>
            </a:r>
            <a:endParaRPr xmlns:a="http://schemas.openxmlformats.org/drawingml/2006/main" lang="ko-KR" altLang="en-US" sz="2800">
              <a:solidFill>
                <a:schemeClr val="tx1">
                  <a:lumMod val="65000"/>
                  <a:lumOff val="35000"/>
                </a:schemeClr>
              </a:solidFill>
            </a:endParaRPr>
          </a:p>
        </p:txBody>
      </p:sp>
      <p:pic>
        <p:nvPicPr>
          <p:cNvPr id="5" name="그림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71800" y="883058"/>
            <a:ext cx="6172200" cy="5010150"/>
          </a:xfrm>
          <a:prstGeom prst="rect">
            <a:avLst/>
          </a:prstGeom>
        </p:spPr>
      </p:pic>
      <p:pic>
        <p:nvPicPr>
          <p:cNvPr id="6" name="그림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7583" y="980728"/>
            <a:ext cx="2368263" cy="2160240"/>
          </a:xfrm>
          <a:prstGeom prst="rect">
            <a:avLst/>
          </a:prstGeom>
        </p:spPr>
      </p:pic>
    </p:spTree>
    <p:extLst>
      <p:ext uri="{BB962C8B-B14F-4D97-AF65-F5344CB8AC3E}">
        <p14:creationId xmlns:p14="http://schemas.microsoft.com/office/powerpoint/2010/main" val="3772287481"/>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a" altLang="ko-KR" sz="2800">
                <a:solidFill>
                  <a:schemeClr val="tx1">
                    <a:lumMod val="65000"/>
                    <a:lumOff val="35000"/>
                  </a:schemeClr>
                </a:solidFill>
              </a:rPr>
              <a:t>Moses og israelitterne lavede tabernaklet - Guds hus - efter Guds anvisning.</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rcRect b="5063"/>
          <a:stretch>
            <a:fillRect/>
          </a:stretch>
        </p:blipFill>
        <p:spPr>
          <a:xfrm>
            <a:off x="0" y="0"/>
            <a:ext cx="9144000" cy="5805264"/>
          </a:xfrm>
          <a:prstGeom prst="rect">
            <a:avLst/>
          </a:prstGeom>
        </p:spPr>
      </p:pic>
    </p:spTree>
    <p:extLst>
      <p:ext uri="{BB962C8B-B14F-4D97-AF65-F5344CB8AC3E}">
        <p14:creationId xmlns:p14="http://schemas.microsoft.com/office/powerpoint/2010/main" val="2780629023"/>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3838" y="5565338"/>
            <a:ext cx="9207838" cy="129266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a" altLang="ko-KR" sz="2600">
                <a:solidFill>
                  <a:schemeClr val="tx1">
                    <a:lumMod val="65000"/>
                    <a:lumOff val="35000"/>
                  </a:schemeClr>
                </a:solidFill>
              </a:rPr>
              <a:t>Den dag, hvor tabernaklet rejste sig, dækkede skyen, som viste Guds herlighed, det. Tabernaklet var tegnet på, at Gud var med israelitterne.</a:t>
            </a:r>
            <a:endParaRPr xmlns:a="http://schemas.openxmlformats.org/drawingml/2006/main" lang="ko-KR" altLang="en-US" sz="2600">
              <a:solidFill>
                <a:schemeClr val="tx1">
                  <a:lumMod val="65000"/>
                  <a:lumOff val="35000"/>
                </a:schemeClr>
              </a:solidFill>
            </a:endParaRPr>
          </a:p>
        </p:txBody>
      </p:sp>
      <p:pic>
        <p:nvPicPr>
          <p:cNvPr id="5" name="그림 4"/>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tretch>
            <a:fillRect/>
          </a:stretch>
        </p:blipFill>
        <p:spPr>
          <a:xfrm>
            <a:off x="-14720" y="0"/>
            <a:ext cx="9158720" cy="5445224"/>
          </a:xfrm>
          <a:prstGeom prst="rect">
            <a:avLst/>
          </a:prstGeom>
        </p:spPr>
      </p:pic>
    </p:spTree>
    <p:extLst>
      <p:ext uri="{BB962C8B-B14F-4D97-AF65-F5344CB8AC3E}">
        <p14:creationId xmlns:p14="http://schemas.microsoft.com/office/powerpoint/2010/main" val="2758562969"/>
      </p:ext>
    </p:extLst>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da" altLang="ko-KR" sz="4000">
                <a:solidFill>
                  <a:srgbClr val="FF0000"/>
                </a:solidFill>
              </a:rPr>
              <a:t>Dagens lektion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33499"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07704" y="8269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124744"/>
            <a:ext cx="8208912" cy="397031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da" altLang="ko-KR" sz="3600">
                <a:solidFill>
                  <a:schemeClr val="tx1">
                    <a:lumMod val="65000"/>
                    <a:lumOff val="35000"/>
                  </a:schemeClr>
                </a:solidFill>
              </a:rPr>
              <a:t>Gud lod israelitterne lave tabernaklet - Guds hus, og lod dem bo med tabernaklet som deres centrum.</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da" altLang="ko-KR" sz="3600">
                <a:solidFill>
                  <a:schemeClr val="tx1">
                    <a:lumMod val="65000"/>
                    <a:lumOff val="35000"/>
                  </a:schemeClr>
                </a:solidFill>
              </a:rPr>
              <a:t>Vi bør leve med Gud som vores sinds og livets centrum.</a:t>
            </a:r>
          </a:p>
        </p:txBody>
      </p:sp>
    </p:spTree>
    <p:extLst>
      <p:ext uri="{BB962C8B-B14F-4D97-AF65-F5344CB8AC3E}">
        <p14:creationId xmlns:p14="http://schemas.microsoft.com/office/powerpoint/2010/main" val="492689379"/>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2738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da" altLang="ko-KR" sz="3200">
                <a:solidFill>
                  <a:srgbClr val="FF0000"/>
                </a:solidFill>
              </a:rPr>
              <a:t>Gud?</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a" altLang="ko-KR" sz="3600">
                <a:solidFill>
                  <a:srgbClr val="C00000"/>
                </a:solidFill>
              </a:rPr>
              <a:t>Gud..</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a" altLang="ko-KR" sz="3600">
                <a:solidFill>
                  <a:schemeClr val="tx1">
                    <a:lumMod val="65000"/>
                    <a:lumOff val="35000"/>
                  </a:schemeClr>
                </a:solidFill>
              </a:rPr>
              <a:t>Gud bor med os, går med os, leder os og taler med os.</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691010094"/>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da" altLang="ko-KR" sz="4000">
                <a:solidFill>
                  <a:srgbClr val="FF0000"/>
                </a:solidFill>
              </a:rPr>
              <a:t>Dagens quiz</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75355" y="102241"/>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89806" y="8029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a" altLang="ko-KR" sz="3600">
                <a:solidFill>
                  <a:schemeClr val="tx1">
                    <a:lumMod val="65000"/>
                    <a:lumOff val="35000"/>
                  </a:schemeClr>
                </a:solidFill>
              </a:rPr>
              <a:t>Hvad lod Gud israelitterne lave?</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a" altLang="en-US" sz="2800">
                <a:solidFill>
                  <a:schemeClr val="tx1">
                    <a:lumMod val="65000"/>
                    <a:lumOff val="35000"/>
                  </a:schemeClr>
                </a:solidFill>
              </a:rPr>
              <a:t>① </a:t>
            </a:r>
            <a:r xmlns:a="http://schemas.openxmlformats.org/drawingml/2006/main">
              <a:rPr lang="da" altLang="ko-KR" sz="2800">
                <a:solidFill>
                  <a:schemeClr val="tx1">
                    <a:lumMod val="65000"/>
                    <a:lumOff val="35000"/>
                  </a:schemeClr>
                </a:solidFill>
              </a:rPr>
              <a:t>Guldkalv</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a" altLang="en-US" sz="2800">
                <a:solidFill>
                  <a:schemeClr val="tx1">
                    <a:lumMod val="65000"/>
                    <a:lumOff val="35000"/>
                  </a:schemeClr>
                </a:solidFill>
              </a:rPr>
              <a:t>② </a:t>
            </a:r>
            <a:r xmlns:a="http://schemas.openxmlformats.org/drawingml/2006/main">
              <a:rPr lang="da" altLang="ko-KR" sz="2800">
                <a:solidFill>
                  <a:schemeClr val="tx1">
                    <a:lumMod val="65000"/>
                    <a:lumOff val="35000"/>
                  </a:schemeClr>
                </a:solidFill>
              </a:rPr>
              <a:t>Ti bud</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a" altLang="en-US" sz="2800">
                <a:solidFill>
                  <a:schemeClr val="tx1">
                    <a:lumMod val="65000"/>
                    <a:lumOff val="35000"/>
                  </a:schemeClr>
                </a:solidFill>
              </a:rPr>
              <a:t>③ </a:t>
            </a:r>
            <a:r xmlns:a="http://schemas.openxmlformats.org/drawingml/2006/main">
              <a:rPr lang="da" altLang="ko-KR" sz="2800">
                <a:solidFill>
                  <a:schemeClr val="tx1">
                    <a:lumMod val="65000"/>
                    <a:lumOff val="35000"/>
                  </a:schemeClr>
                </a:solidFill>
              </a:rPr>
              <a:t>Palads</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a" altLang="en-US" sz="2800">
                <a:solidFill>
                  <a:schemeClr val="tx1">
                    <a:lumMod val="65000"/>
                    <a:lumOff val="35000"/>
                  </a:schemeClr>
                </a:solidFill>
              </a:rPr>
              <a:t>④ </a:t>
            </a:r>
            <a:r xmlns:a="http://schemas.openxmlformats.org/drawingml/2006/main">
              <a:rPr lang="da" altLang="ko-KR" sz="2800">
                <a:solidFill>
                  <a:schemeClr val="tx1">
                    <a:lumMod val="65000"/>
                    <a:lumOff val="35000"/>
                  </a:schemeClr>
                </a:solidFill>
              </a:rPr>
              <a:t>Tabernaklet - Guds hus</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164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a" altLang="en-US" sz="2800">
                <a:solidFill>
                  <a:srgbClr val="FF0000"/>
                </a:solidFill>
              </a:rPr>
              <a:t>④ </a:t>
            </a:r>
            <a:r xmlns:a="http://schemas.openxmlformats.org/drawingml/2006/main">
              <a:rPr lang="da" altLang="ko-KR" sz="2800">
                <a:solidFill>
                  <a:srgbClr val="FF0000"/>
                </a:solidFill>
              </a:rPr>
              <a:t>Tabernaklet - Guds hus</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366781435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da" altLang="ko-KR" sz="4000">
                <a:solidFill>
                  <a:srgbClr val="FF0000"/>
                </a:solidFill>
              </a:rPr>
              <a:t>Dagens ord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88502" y="5161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38050" y="60640"/>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a" altLang="ko-KR" sz="3600">
                <a:solidFill>
                  <a:schemeClr val="bg1">
                    <a:lumMod val="50000"/>
                  </a:schemeClr>
                </a:solidFill>
              </a:rPr>
              <a:t>Den dag da tabernaklet, Vidnesbyrdets telt, blev rejst, dækkede skyen det. Fra aften til morgen lignede skyen over tabernaklet som ild.</a:t>
            </a:r>
            <a:endParaRPr xmlns:a="http://schemas.openxmlformats.org/drawingml/2006/main" lang="ko-KR" altLang="en-US" sz="3600">
              <a:solidFill>
                <a:schemeClr val="bg1">
                  <a:lumMod val="50000"/>
                </a:schemeClr>
              </a:solidFill>
            </a:endParaRPr>
          </a:p>
        </p:txBody>
      </p:sp>
      <p:sp>
        <p:nvSpPr>
          <p:cNvPr id="24" name="TextBox 23"/>
          <p:cNvSpPr txBox="1"/>
          <p:nvPr/>
        </p:nvSpPr>
        <p:spPr>
          <a:xfrm>
            <a:off x="4952296" y="4945780"/>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da" altLang="ko-KR" sz="2800">
                <a:solidFill>
                  <a:schemeClr val="tx1">
                    <a:lumMod val="65000"/>
                    <a:lumOff val="35000"/>
                  </a:schemeClr>
                </a:solidFill>
              </a:rPr>
              <a:t>Tal</a:t>
            </a:r>
            <a:r xmlns:a="http://schemas.openxmlformats.org/drawingml/2006/main">
              <a:rPr lang="da" altLang="en-US" sz="2800">
                <a:solidFill>
                  <a:schemeClr val="tx1">
                    <a:lumMod val="65000"/>
                    <a:lumOff val="35000"/>
                  </a:schemeClr>
                </a:solidFill>
              </a:rPr>
              <a:t> </a:t>
            </a:r>
            <a:r xmlns:a="http://schemas.openxmlformats.org/drawingml/2006/main">
              <a:rPr lang="da" altLang="ko-KR" sz="2800">
                <a:solidFill>
                  <a:schemeClr val="tx1">
                    <a:lumMod val="65000"/>
                    <a:lumOff val="35000"/>
                  </a:schemeClr>
                </a:solidFill>
              </a:rPr>
              <a:t>9:15</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516880787"/>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a" altLang="ko-KR" b="1">
                <a:solidFill>
                  <a:schemeClr val="tx1">
                    <a:lumMod val="50000"/>
                    <a:lumOff val="50000"/>
                  </a:schemeClr>
                </a:solidFill>
              </a:rPr>
              <a:t>nr. 24</a:t>
            </a:r>
            <a:r xmlns:a="http://schemas.openxmlformats.org/drawingml/2006/main">
              <a:rPr lang="da" altLang="en-US" b="1">
                <a:solidFill>
                  <a:schemeClr val="tx1">
                    <a:lumMod val="50000"/>
                    <a:lumOff val="50000"/>
                  </a:schemeClr>
                </a:solidFill>
              </a:rPr>
              <a:t> </a:t>
            </a:r>
            <a:r xmlns:a="http://schemas.openxmlformats.org/drawingml/2006/main">
              <a:rPr lang="da" altLang="ko-KR" b="1">
                <a:solidFill>
                  <a:schemeClr val="tx1">
                    <a:lumMod val="50000"/>
                    <a:lumOff val="50000"/>
                  </a:schemeClr>
                </a:solidFill>
              </a:rPr>
              <a:t>Det</a:t>
            </a:r>
            <a:r xmlns:a="http://schemas.openxmlformats.org/drawingml/2006/main">
              <a:rPr lang="da" altLang="en-US" b="1">
                <a:solidFill>
                  <a:schemeClr val="tx1">
                    <a:lumMod val="50000"/>
                    <a:lumOff val="50000"/>
                  </a:schemeClr>
                </a:solidFill>
              </a:rPr>
              <a:t> </a:t>
            </a:r>
            <a:r xmlns:a="http://schemas.openxmlformats.org/drawingml/2006/main">
              <a:rPr lang="da" altLang="ko-KR" b="1">
                <a:solidFill>
                  <a:schemeClr val="tx1">
                    <a:lumMod val="50000"/>
                    <a:lumOff val="50000"/>
                  </a:schemeClr>
                </a:solidFill>
              </a:rPr>
              <a:t>ord</a:t>
            </a:r>
            <a:r xmlns:a="http://schemas.openxmlformats.org/drawingml/2006/main">
              <a:rPr lang="da" altLang="en-US" b="1">
                <a:solidFill>
                  <a:schemeClr val="tx1">
                    <a:lumMod val="50000"/>
                    <a:lumOff val="50000"/>
                  </a:schemeClr>
                </a:solidFill>
              </a:rPr>
              <a:t> </a:t>
            </a:r>
            <a:r xmlns:a="http://schemas.openxmlformats.org/drawingml/2006/main">
              <a:rPr lang="da" altLang="ko-KR" b="1">
                <a:solidFill>
                  <a:schemeClr val="tx1">
                    <a:lumMod val="50000"/>
                    <a:lumOff val="50000"/>
                  </a:schemeClr>
                </a:solidFill>
              </a:rPr>
              <a:t>af</a:t>
            </a:r>
            <a:r xmlns:a="http://schemas.openxmlformats.org/drawingml/2006/main">
              <a:rPr lang="da" altLang="en-US" b="1">
                <a:solidFill>
                  <a:schemeClr val="tx1">
                    <a:lumMod val="50000"/>
                    <a:lumOff val="50000"/>
                  </a:schemeClr>
                </a:solidFill>
              </a:rPr>
              <a:t> </a:t>
            </a:r>
            <a:r xmlns:a="http://schemas.openxmlformats.org/drawingml/2006/main">
              <a:rPr lang="da" altLang="ko-KR" b="1">
                <a:solidFill>
                  <a:schemeClr val="tx1">
                    <a:lumMod val="50000"/>
                    <a:lumOff val="50000"/>
                  </a:schemeClr>
                </a:solidFill>
              </a:rPr>
              <a:t>Gud</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3931114" cy="144655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da" altLang="ko-KR" sz="4400"/>
              <a:t>Sammenstyrtede Jericho</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pic>
        <p:nvPicPr>
          <p:cNvPr id="3" name="그림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66733" y="1196752"/>
            <a:ext cx="5065865" cy="4968000"/>
          </a:xfrm>
          <a:prstGeom prst="rect">
            <a:avLst/>
          </a:prstGeom>
        </p:spPr>
      </p:pic>
    </p:spTree>
    <p:extLst>
      <p:ext uri="{BB962C8B-B14F-4D97-AF65-F5344CB8AC3E}">
        <p14:creationId xmlns:p14="http://schemas.microsoft.com/office/powerpoint/2010/main" val="12995800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27384"/>
            <a:ext cx="4053592" cy="584775"/>
          </a:xfrm>
          <a:prstGeom prst="rect">
            <a:avLst/>
          </a:prstGeom>
          <a:noFill/>
        </p:spPr>
        <p:txBody>
          <a:bodyPr wrap="square" rtlCol="0">
            <a:spAutoFit/>
          </a:bodyPr>
          <a:lstStyle/>
          <a:p>
            <a:pPr xmlns:a="http://schemas.openxmlformats.org/drawingml/2006/main" algn="ctr"/>
            <a:r xmlns:a="http://schemas.openxmlformats.org/drawingml/2006/main">
              <a:rPr lang="da" altLang="ko-KR" sz="3200"/>
              <a:t>Gud er?</a:t>
            </a:r>
            <a:r xmlns:a="http://schemas.openxmlformats.org/drawingml/2006/main">
              <a:rPr lang="da"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p>
            <a:r xmlns:a="http://schemas.openxmlformats.org/drawingml/2006/main">
              <a:rPr lang="da" altLang="ko-KR" sz="3600">
                <a:solidFill>
                  <a:srgbClr val="C00000"/>
                </a:solidFill>
              </a:rPr>
              <a:t>Gud..</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200329"/>
          </a:xfrm>
          <a:prstGeom prst="rect">
            <a:avLst/>
          </a:prstGeom>
          <a:noFill/>
        </p:spPr>
        <p:txBody>
          <a:bodyPr wrap="square" rtlCol="0">
            <a:spAutoFit/>
          </a:bodyPr>
          <a:lstStyle/>
          <a:p>
            <a:r xmlns:a="http://schemas.openxmlformats.org/drawingml/2006/main">
              <a:rPr lang="da" altLang="ko-KR" sz="3600">
                <a:solidFill>
                  <a:schemeClr val="tx1">
                    <a:lumMod val="65000"/>
                    <a:lumOff val="35000"/>
                  </a:schemeClr>
                </a:solidFill>
              </a:rPr>
              <a:t>Gud leder os med sine perfekte planer. Der er ingen fejl i Guds planer.</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3237399110"/>
      </p:ext>
    </p:extLst>
  </p:cSld>
  <p:clrMapOvr>
    <a:masterClrMapping/>
  </p:clrMapOvr>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da" altLang="ko-KR" sz="4000">
                <a:solidFill>
                  <a:srgbClr val="FF0000"/>
                </a:solidFill>
              </a:rPr>
              <a:t>Dagens ord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3269" y="11260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25112" y="90494"/>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a" altLang="ko-KR" sz="3600">
                <a:solidFill>
                  <a:schemeClr val="tx1">
                    <a:lumMod val="65000"/>
                    <a:lumOff val="35000"/>
                  </a:schemeClr>
                </a:solidFill>
              </a:rPr>
              <a:t>For syvende gang, da præsterne blæste i trompetstødet, befalede Josua folket: "Råb, for Herren har givet jer byen!</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da" altLang="ko-KR" sz="2800">
                <a:solidFill>
                  <a:schemeClr val="tx1">
                    <a:lumMod val="65000"/>
                    <a:lumOff val="35000"/>
                  </a:schemeClr>
                </a:solidFill>
              </a:rPr>
              <a:t>Joshua</a:t>
            </a:r>
            <a:r xmlns:a="http://schemas.openxmlformats.org/drawingml/2006/main">
              <a:rPr lang="da" altLang="en-US" sz="2800">
                <a:solidFill>
                  <a:schemeClr val="tx1">
                    <a:lumMod val="65000"/>
                    <a:lumOff val="35000"/>
                  </a:schemeClr>
                </a:solidFill>
              </a:rPr>
              <a:t> </a:t>
            </a:r>
            <a:r xmlns:a="http://schemas.openxmlformats.org/drawingml/2006/main">
              <a:rPr lang="da" altLang="ko-KR" sz="2800">
                <a:solidFill>
                  <a:schemeClr val="tx1">
                    <a:lumMod val="65000"/>
                    <a:lumOff val="35000"/>
                  </a:schemeClr>
                </a:solidFill>
              </a:rPr>
              <a:t>6:16</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858647056"/>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a" altLang="ko-KR" sz="2800">
                <a:solidFill>
                  <a:schemeClr val="tx1">
                    <a:lumMod val="65000"/>
                    <a:lumOff val="35000"/>
                  </a:schemeClr>
                </a:solidFill>
              </a:rPr>
              <a:t>Israelitterne ønskede at gå ind i det forjættede land. Men Jeriko, som var et stort slot, spærrede deres vej.</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877272"/>
          </a:xfrm>
          <a:prstGeom prst="rect">
            <a:avLst/>
          </a:prstGeom>
        </p:spPr>
      </p:pic>
    </p:spTree>
    <p:extLst>
      <p:ext uri="{BB962C8B-B14F-4D97-AF65-F5344CB8AC3E}">
        <p14:creationId xmlns:p14="http://schemas.microsoft.com/office/powerpoint/2010/main" val="243939452"/>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a" altLang="ko-KR" sz="2800">
                <a:solidFill>
                  <a:schemeClr val="tx1">
                    <a:lumMod val="65000"/>
                    <a:lumOff val="35000"/>
                  </a:schemeClr>
                </a:solidFill>
              </a:rPr>
              <a:t>Gud sagde til Josva, som var lederen af dem, hvordan man skulle ødelægge Jeriko.</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rcRect r="16832"/>
          <a:stretch>
            <a:fillRect/>
          </a:stretch>
        </p:blipFill>
        <p:spPr>
          <a:xfrm>
            <a:off x="783519" y="1"/>
            <a:ext cx="7604905" cy="5877272"/>
          </a:xfrm>
          <a:prstGeom prst="rect">
            <a:avLst/>
          </a:prstGeom>
        </p:spPr>
      </p:pic>
    </p:spTree>
    <p:extLst>
      <p:ext uri="{BB962C8B-B14F-4D97-AF65-F5344CB8AC3E}">
        <p14:creationId xmlns:p14="http://schemas.microsoft.com/office/powerpoint/2010/main" val="997125649"/>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a" altLang="ko-KR" sz="2800">
                <a:solidFill>
                  <a:schemeClr val="tx1">
                    <a:lumMod val="65000"/>
                    <a:lumOff val="35000"/>
                  </a:schemeClr>
                </a:solidFill>
              </a:rPr>
              <a:t>Israelitterne marcherede rundt om Jerikos mur i syv dage efter Guds befaling.</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877272"/>
          </a:xfrm>
          <a:prstGeom prst="rect">
            <a:avLst/>
          </a:prstGeom>
        </p:spPr>
      </p:pic>
    </p:spTree>
    <p:extLst>
      <p:ext uri="{BB962C8B-B14F-4D97-AF65-F5344CB8AC3E}">
        <p14:creationId xmlns:p14="http://schemas.microsoft.com/office/powerpoint/2010/main" val="4052908219"/>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a" altLang="ko-KR" sz="2800">
                <a:solidFill>
                  <a:schemeClr val="tx1">
                    <a:lumMod val="65000"/>
                    <a:lumOff val="35000"/>
                  </a:schemeClr>
                </a:solidFill>
              </a:rPr>
              <a:t>Mens de marcherede rundt om muren i seks dage, hver dag en gang, bevægede Jeriko sig ikke en tomme.</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399"/>
            <a:ext cx="9144000" cy="5873873"/>
          </a:xfrm>
          <a:prstGeom prst="rect">
            <a:avLst/>
          </a:prstGeom>
        </p:spPr>
      </p:pic>
    </p:spTree>
    <p:extLst>
      <p:ext uri="{BB962C8B-B14F-4D97-AF65-F5344CB8AC3E}">
        <p14:creationId xmlns:p14="http://schemas.microsoft.com/office/powerpoint/2010/main" val="2318287723"/>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6092" y="5487957"/>
            <a:ext cx="9054634"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a" altLang="ko-KR" sz="2800">
                <a:solidFill>
                  <a:schemeClr val="tx1">
                    <a:lumMod val="65000"/>
                    <a:lumOff val="35000"/>
                  </a:schemeClr>
                </a:solidFill>
              </a:rPr>
              <a:t>På den syvende dag marcherede de omkring den syv gange. Ved syvende gang udstødte de et højt råb, væggen faldt sammen.</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7"/>
            <a:ext cx="9144000" cy="5301305"/>
          </a:xfrm>
          <a:prstGeom prst="rect">
            <a:avLst/>
          </a:prstGeom>
        </p:spPr>
      </p:pic>
    </p:spTree>
    <p:extLst>
      <p:ext uri="{BB962C8B-B14F-4D97-AF65-F5344CB8AC3E}">
        <p14:creationId xmlns:p14="http://schemas.microsoft.com/office/powerpoint/2010/main" val="1887564298"/>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da" altLang="ko-KR" sz="4000">
                <a:solidFill>
                  <a:srgbClr val="FF0000"/>
                </a:solidFill>
              </a:rPr>
              <a:t>Dagens lektion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7621"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484784"/>
            <a:ext cx="8208912" cy="452431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da" altLang="ko-KR" sz="3200">
                <a:solidFill>
                  <a:schemeClr val="tx1">
                    <a:lumMod val="65000"/>
                    <a:lumOff val="35000"/>
                  </a:schemeClr>
                </a:solidFill>
              </a:rPr>
              <a:t>Israelitterne kunne ikke ødelægge Jeriko ved deres egen magt. Men Gud ødelagde Jeriko ved sin egen kraft for dem.</a:t>
            </a: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da" altLang="ko-KR" sz="3200">
                <a:solidFill>
                  <a:schemeClr val="tx1">
                    <a:lumMod val="65000"/>
                    <a:lumOff val="35000"/>
                  </a:schemeClr>
                </a:solidFill>
              </a:rPr>
              <a:t>Israelitterne har vundet sejren gennem lydighed mod Gud.</a:t>
            </a:r>
          </a:p>
          <a:p>
            <a:pPr xmlns:a="http://schemas.openxmlformats.org/drawingml/2006/main" algn="ctr"/>
            <a:r xmlns:a="http://schemas.openxmlformats.org/drawingml/2006/main">
              <a:rPr lang="da" altLang="ko-KR" sz="3200">
                <a:solidFill>
                  <a:schemeClr val="tx1">
                    <a:lumMod val="65000"/>
                    <a:lumOff val="35000"/>
                  </a:schemeClr>
                </a:solidFill>
              </a:rPr>
              <a:t>Lad os leve vores liv i lydighed mod Gud.</a:t>
            </a: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da" altLang="ko-KR" sz="3200">
                <a:solidFill>
                  <a:schemeClr val="tx1">
                    <a:lumMod val="65000"/>
                    <a:lumOff val="35000"/>
                  </a:schemeClr>
                </a:solidFill>
              </a:rPr>
              <a:t>Lad os takke Gud for at få os til at vinde!</a:t>
            </a:r>
          </a:p>
        </p:txBody>
      </p:sp>
    </p:spTree>
    <p:extLst>
      <p:ext uri="{BB962C8B-B14F-4D97-AF65-F5344CB8AC3E}">
        <p14:creationId xmlns:p14="http://schemas.microsoft.com/office/powerpoint/2010/main" val="1557932697"/>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472714" y="17389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da" altLang="ko-KR" sz="3200"/>
              <a:t>Gud?</a:t>
            </a:r>
            <a:r xmlns:a="http://schemas.openxmlformats.org/drawingml/2006/main">
              <a:rPr lang="da"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7621" y="86425"/>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07704" y="14224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a" altLang="ko-KR" sz="3600">
                <a:solidFill>
                  <a:srgbClr val="C00000"/>
                </a:solidFill>
              </a:rPr>
              <a:t>Gud..</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2308324"/>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a" altLang="ko-KR" sz="3600">
                <a:solidFill>
                  <a:schemeClr val="tx1">
                    <a:lumMod val="65000"/>
                    <a:lumOff val="35000"/>
                  </a:schemeClr>
                </a:solidFill>
              </a:rPr>
              <a:t>Gud giver sit folk sejr gennem sin store kraft.</a:t>
            </a:r>
          </a:p>
          <a:p>
            <a:endParaRPr lang="en-US" altLang="ko-KR" sz="3600">
              <a:solidFill>
                <a:schemeClr val="tx1">
                  <a:lumMod val="65000"/>
                  <a:lumOff val="35000"/>
                </a:schemeClr>
              </a:solidFill>
            </a:endParaRPr>
          </a:p>
          <a:p>
            <a:r xmlns:a="http://schemas.openxmlformats.org/drawingml/2006/main">
              <a:rPr lang="da" altLang="ko-KR" sz="3600">
                <a:solidFill>
                  <a:schemeClr val="tx1">
                    <a:lumMod val="65000"/>
                    <a:lumOff val="35000"/>
                  </a:schemeClr>
                </a:solidFill>
              </a:rPr>
              <a:t>Han er Sejrens Gud!</a:t>
            </a:r>
          </a:p>
        </p:txBody>
      </p:sp>
    </p:spTree>
    <p:extLst>
      <p:ext uri="{BB962C8B-B14F-4D97-AF65-F5344CB8AC3E}">
        <p14:creationId xmlns:p14="http://schemas.microsoft.com/office/powerpoint/2010/main" val="2768614659"/>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da" altLang="ko-KR" sz="4000">
                <a:solidFill>
                  <a:srgbClr val="FF0000"/>
                </a:solidFill>
              </a:rPr>
              <a:t>Dagens quiz</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69277" y="11930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8269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a" altLang="ko-KR" sz="3600">
                <a:solidFill>
                  <a:schemeClr val="tx1">
                    <a:lumMod val="65000"/>
                    <a:lumOff val="35000"/>
                  </a:schemeClr>
                </a:solidFill>
              </a:rPr>
              <a:t>Hvad beordrede Gud Josva til at ødelægge Jeriko?</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a" altLang="en-US" sz="2800">
                <a:solidFill>
                  <a:schemeClr val="tx1">
                    <a:lumMod val="65000"/>
                    <a:lumOff val="35000"/>
                  </a:schemeClr>
                </a:solidFill>
              </a:rPr>
              <a:t>① </a:t>
            </a:r>
            <a:r xmlns:a="http://schemas.openxmlformats.org/drawingml/2006/main">
              <a:rPr lang="da" altLang="ko-KR" sz="2800">
                <a:solidFill>
                  <a:schemeClr val="tx1">
                    <a:lumMod val="65000"/>
                    <a:lumOff val="35000"/>
                  </a:schemeClr>
                </a:solidFill>
              </a:rPr>
              <a:t>Kast med sten mod Jeriko i syv dage.</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a" altLang="en-US" sz="2800">
                <a:solidFill>
                  <a:schemeClr val="tx1">
                    <a:lumMod val="65000"/>
                    <a:lumOff val="35000"/>
                  </a:schemeClr>
                </a:solidFill>
              </a:rPr>
              <a:t>② </a:t>
            </a:r>
            <a:r xmlns:a="http://schemas.openxmlformats.org/drawingml/2006/main">
              <a:rPr lang="da" altLang="ko-KR" sz="2800">
                <a:solidFill>
                  <a:schemeClr val="tx1">
                    <a:lumMod val="65000"/>
                    <a:lumOff val="35000"/>
                  </a:schemeClr>
                </a:solidFill>
              </a:rPr>
              <a:t>Bed i syv dage for Jeriko.</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a" altLang="en-US" sz="2800">
                <a:solidFill>
                  <a:schemeClr val="tx1">
                    <a:lumMod val="65000"/>
                    <a:lumOff val="35000"/>
                  </a:schemeClr>
                </a:solidFill>
              </a:rPr>
              <a:t>③ </a:t>
            </a:r>
            <a:r xmlns:a="http://schemas.openxmlformats.org/drawingml/2006/main">
              <a:rPr lang="da" altLang="ko-KR" sz="2800">
                <a:solidFill>
                  <a:schemeClr val="tx1">
                    <a:lumMod val="65000"/>
                    <a:lumOff val="35000"/>
                  </a:schemeClr>
                </a:solidFill>
              </a:rPr>
              <a:t>Syng lovsange i syv dage for Jeriko.</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a" altLang="ko-KR" sz="2800">
                <a:solidFill>
                  <a:schemeClr val="tx1">
                    <a:lumMod val="65000"/>
                    <a:lumOff val="35000"/>
                  </a:schemeClr>
                </a:solidFill>
              </a:rPr>
              <a:t>④ March Jerikos mur i syv dage og kl</a:t>
            </a:r>
          </a:p>
          <a:p>
            <a:r xmlns:a="http://schemas.openxmlformats.org/drawingml/2006/main">
              <a:rPr lang="da" altLang="ko-KR" sz="2800">
                <a:solidFill>
                  <a:schemeClr val="tx1">
                    <a:lumMod val="65000"/>
                    <a:lumOff val="35000"/>
                  </a:schemeClr>
                </a:solidFill>
              </a:rPr>
              <a:t>den sidste dag giv et højt råb.</a:t>
            </a:r>
          </a:p>
        </p:txBody>
      </p:sp>
      <p:sp>
        <p:nvSpPr>
          <p:cNvPr id="24" name="TextBox 23"/>
          <p:cNvSpPr txBox="1"/>
          <p:nvPr/>
        </p:nvSpPr>
        <p:spPr>
          <a:xfrm>
            <a:off x="323528" y="5138027"/>
            <a:ext cx="8712968"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a" altLang="en-US" sz="2800">
                <a:solidFill>
                  <a:srgbClr val="FF0000"/>
                </a:solidFill>
              </a:rPr>
              <a:t>④ </a:t>
            </a:r>
            <a:r xmlns:a="http://schemas.openxmlformats.org/drawingml/2006/main">
              <a:rPr lang="da" altLang="ko-KR" sz="2800">
                <a:solidFill>
                  <a:srgbClr val="FF0000"/>
                </a:solidFill>
              </a:rPr>
              <a:t>March Jerikos mur i syv dage og kl</a:t>
            </a:r>
          </a:p>
          <a:p>
            <a:r xmlns:a="http://schemas.openxmlformats.org/drawingml/2006/main">
              <a:rPr lang="da" altLang="ko-KR" sz="2800">
                <a:solidFill>
                  <a:srgbClr val="FF0000"/>
                </a:solidFill>
              </a:rPr>
              <a:t>den sidste dag giv et højt råb.</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1565250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da" altLang="ko-KR" sz="4000">
                <a:solidFill>
                  <a:srgbClr val="FF0000"/>
                </a:solidFill>
              </a:rPr>
              <a:t>Dagens ord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3269" y="11260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25112" y="90494"/>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6414" y="1911636"/>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da" altLang="ko-KR" sz="3600">
                <a:solidFill>
                  <a:schemeClr val="tx1">
                    <a:lumMod val="65000"/>
                    <a:lumOff val="35000"/>
                  </a:schemeClr>
                </a:solidFill>
              </a:rPr>
              <a:t>For syvende gang, da præsterne blæste i trompetstødet, befalede Josua folket: "Råb, for Herren har givet jer byen!</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da" altLang="ko-KR" sz="2800">
                <a:solidFill>
                  <a:schemeClr val="tx1">
                    <a:lumMod val="65000"/>
                    <a:lumOff val="35000"/>
                  </a:schemeClr>
                </a:solidFill>
              </a:rPr>
              <a:t>Joshua</a:t>
            </a:r>
            <a:r xmlns:a="http://schemas.openxmlformats.org/drawingml/2006/main">
              <a:rPr lang="da" altLang="en-US" sz="2800">
                <a:solidFill>
                  <a:schemeClr val="tx1">
                    <a:lumMod val="65000"/>
                    <a:lumOff val="35000"/>
                  </a:schemeClr>
                </a:solidFill>
              </a:rPr>
              <a:t> </a:t>
            </a:r>
            <a:r xmlns:a="http://schemas.openxmlformats.org/drawingml/2006/main">
              <a:rPr lang="da" altLang="ko-KR" sz="2800">
                <a:solidFill>
                  <a:schemeClr val="tx1">
                    <a:lumMod val="65000"/>
                    <a:lumOff val="35000"/>
                  </a:schemeClr>
                </a:solidFill>
              </a:rPr>
              <a:t>6:16</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596403546"/>
      </p:ext>
    </p:extLst>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AS_NET" val="6.0.16"/>
  <p:tag name="AS_OS" val="Microsoft Windows NT 10.0.20348.0"/>
  <p:tag name="AS_RELEASE_DATE" val="2021.05.14"/>
  <p:tag name="AS_TITLE" val="Aspose.Slides for .NET Standard 2.0"/>
  <p:tag name="AS_VERSION" val="21.5"/>
</p:tagLst>
</file>

<file path=ppt/theme/theme1.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a:ea typeface="Arial"/>
        <a:cs typeface="Arial"/>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a:ea typeface="Arial"/>
        <a:cs typeface="Arial"/>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1027</TotalTime>
  <Words>4457</Words>
  <Application>Microsoft Office PowerPoint</Application>
  <PresentationFormat>화면 슬라이드 쇼(4:3)</PresentationFormat>
  <Paragraphs>460</Paragraphs>
  <Slides>165</Slides>
  <Notes>4</Notes>
  <HiddenSlides>0</HiddenSlides>
  <MMClips>0</MMClips>
  <ScaleCrop>false</ScaleCrop>
  <HeadingPairs>
    <vt:vector size="6" baseType="variant">
      <vt:variant>
        <vt:lpstr>사용한 글꼴</vt:lpstr>
      </vt:variant>
      <vt:variant>
        <vt:i4>2</vt:i4>
      </vt:variant>
      <vt:variant>
        <vt:lpstr>테마</vt:lpstr>
      </vt:variant>
      <vt:variant>
        <vt:i4>5</vt:i4>
      </vt:variant>
      <vt:variant>
        <vt:lpstr>슬라이드 제목</vt:lpstr>
      </vt:variant>
      <vt:variant>
        <vt:i4>165</vt:i4>
      </vt:variant>
    </vt:vector>
  </HeadingPairs>
  <TitlesOfParts>
    <vt:vector size="172" baseType="lpstr">
      <vt:lpstr>맑은 고딕</vt:lpstr>
      <vt:lpstr>Arial</vt:lpstr>
      <vt:lpstr>Office 테마</vt:lpstr>
      <vt:lpstr>Office 테마</vt:lpstr>
      <vt:lpstr>Office 테마</vt:lpstr>
      <vt:lpstr>Office 테마</vt:lpstr>
      <vt:lpstr>Office 테마</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leo</dc:creator>
  <cp:lastModifiedBy>LG</cp:lastModifiedBy>
  <cp:revision>60</cp:revision>
  <dcterms:created xsi:type="dcterms:W3CDTF">2014-11-24T05:13:47Z</dcterms:created>
  <dcterms:modified xsi:type="dcterms:W3CDTF">2023-09-25T07:41:07Z</dcterms:modified>
</cp:coreProperties>
</file>